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4"/>
  </p:notesMasterIdLst>
  <p:sldIdLst>
    <p:sldId id="256" r:id="rId2"/>
    <p:sldId id="259" r:id="rId3"/>
    <p:sldId id="262" r:id="rId4"/>
    <p:sldId id="267" r:id="rId5"/>
    <p:sldId id="264" r:id="rId6"/>
    <p:sldId id="269" r:id="rId7"/>
    <p:sldId id="271" r:id="rId8"/>
    <p:sldId id="275" r:id="rId9"/>
    <p:sldId id="276" r:id="rId10"/>
    <p:sldId id="277" r:id="rId11"/>
    <p:sldId id="285" r:id="rId12"/>
    <p:sldId id="286" r:id="rId13"/>
  </p:sldIdLst>
  <p:sldSz cx="9144000" cy="5143500" type="screen16x9"/>
  <p:notesSz cx="6858000" cy="9144000"/>
  <p:embeddedFontLst>
    <p:embeddedFont>
      <p:font typeface="Assistant Medium" panose="020B0604020202020204" charset="-79"/>
      <p:regular r:id="rId15"/>
      <p:bold r:id="rId16"/>
    </p:embeddedFont>
    <p:embeddedFont>
      <p:font typeface="Bebas Neue" panose="020B0606020202050201" pitchFamily="34" charset="0"/>
      <p:regular r:id="rId17"/>
    </p:embeddedFont>
    <p:embeddedFont>
      <p:font typeface="Krona One" panose="020B0604020202020204" charset="0"/>
      <p:regular r:id="rId18"/>
    </p:embeddedFont>
    <p:embeddedFont>
      <p:font typeface="Source Sans Pro" panose="020B0503030403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142F77-19BA-4A65-8EAD-813FD54D98AB}">
  <a:tblStyle styleId="{1D142F77-19BA-4A65-8EAD-813FD54D98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hdphoto1.wdp>
</file>

<file path=ppt/media/image1.png>
</file>

<file path=ppt/media/image10.jpeg>
</file>

<file path=ppt/media/image11.png>
</file>

<file path=ppt/media/image12.png>
</file>

<file path=ppt/media/image2.jp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44e8ba23d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44e8ba23d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1"/>
        <p:cNvGrpSpPr/>
        <p:nvPr/>
      </p:nvGrpSpPr>
      <p:grpSpPr>
        <a:xfrm>
          <a:off x="0" y="0"/>
          <a:ext cx="0" cy="0"/>
          <a:chOff x="0" y="0"/>
          <a:chExt cx="0" cy="0"/>
        </a:xfrm>
      </p:grpSpPr>
      <p:sp>
        <p:nvSpPr>
          <p:cNvPr id="2092" name="Google Shape;2092;g144e8ba23d2_0_3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3" name="Google Shape;2093;g144e8ba23d2_0_3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4"/>
        <p:cNvGrpSpPr/>
        <p:nvPr/>
      </p:nvGrpSpPr>
      <p:grpSpPr>
        <a:xfrm>
          <a:off x="0" y="0"/>
          <a:ext cx="0" cy="0"/>
          <a:chOff x="0" y="0"/>
          <a:chExt cx="0" cy="0"/>
        </a:xfrm>
      </p:grpSpPr>
      <p:sp>
        <p:nvSpPr>
          <p:cNvPr id="2345" name="Google Shape;2345;g145aee8f20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6" name="Google Shape;2346;g145aee8f20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44e8ba23d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44e8ba23d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198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144e8ba23d2_0_19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44e8ba23d2_0_1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137088039a1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137088039a1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44e8ba23d2_0_2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44e8ba23d2_0_2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137088039a1_0_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137088039a1_0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144e8ba23d2_0_2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144e8ba23d2_0_2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
        <p:cNvGrpSpPr/>
        <p:nvPr/>
      </p:nvGrpSpPr>
      <p:grpSpPr>
        <a:xfrm>
          <a:off x="0" y="0"/>
          <a:ext cx="0" cy="0"/>
          <a:chOff x="0" y="0"/>
          <a:chExt cx="0" cy="0"/>
        </a:xfrm>
      </p:grpSpPr>
      <p:sp>
        <p:nvSpPr>
          <p:cNvPr id="1626" name="Google Shape;1626;g144e8ba23d2_0_2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7" name="Google Shape;1627;g144e8ba23d2_0_2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0"/>
        <p:cNvGrpSpPr/>
        <p:nvPr/>
      </p:nvGrpSpPr>
      <p:grpSpPr>
        <a:xfrm>
          <a:off x="0" y="0"/>
          <a:ext cx="0" cy="0"/>
          <a:chOff x="0" y="0"/>
          <a:chExt cx="0" cy="0"/>
        </a:xfrm>
      </p:grpSpPr>
      <p:sp>
        <p:nvSpPr>
          <p:cNvPr id="1931" name="Google Shape;1931;g145aee8f20f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2" name="Google Shape;1932;g145aee8f20f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4"/>
        <p:cNvGrpSpPr/>
        <p:nvPr/>
      </p:nvGrpSpPr>
      <p:grpSpPr>
        <a:xfrm>
          <a:off x="0" y="0"/>
          <a:ext cx="0" cy="0"/>
          <a:chOff x="0" y="0"/>
          <a:chExt cx="0" cy="0"/>
        </a:xfrm>
      </p:grpSpPr>
      <p:sp>
        <p:nvSpPr>
          <p:cNvPr id="1995" name="Google Shape;1995;g145aee8f20f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6" name="Google Shape;1996;g145aee8f20f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050" y="541147"/>
            <a:ext cx="6346500" cy="2029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3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100" y="2595422"/>
            <a:ext cx="37488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750" y="4526523"/>
            <a:ext cx="9153375" cy="613071"/>
            <a:chOff x="-3750" y="4526523"/>
            <a:chExt cx="9153375" cy="613071"/>
          </a:xfrm>
        </p:grpSpPr>
        <p:sp>
          <p:nvSpPr>
            <p:cNvPr id="12" name="Google Shape;12;p2"/>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6416400" y="237350"/>
            <a:ext cx="1234600" cy="303800"/>
            <a:chOff x="7601000" y="728638"/>
            <a:chExt cx="1234600" cy="303800"/>
          </a:xfrm>
        </p:grpSpPr>
        <p:sp>
          <p:nvSpPr>
            <p:cNvPr id="21" name="Google Shape;21;p2"/>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p:nvPr/>
        </p:nvSpPr>
        <p:spPr>
          <a:xfrm>
            <a:off x="3243875" y="159930"/>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2"/>
          <p:cNvGrpSpPr/>
          <p:nvPr/>
        </p:nvGrpSpPr>
        <p:grpSpPr>
          <a:xfrm>
            <a:off x="-113910" y="336495"/>
            <a:ext cx="969879" cy="238720"/>
            <a:chOff x="5129775" y="1122875"/>
            <a:chExt cx="750100" cy="184625"/>
          </a:xfrm>
        </p:grpSpPr>
        <p:sp>
          <p:nvSpPr>
            <p:cNvPr id="25" name="Google Shape;25;p2"/>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327"/>
        <p:cNvGrpSpPr/>
        <p:nvPr/>
      </p:nvGrpSpPr>
      <p:grpSpPr>
        <a:xfrm>
          <a:off x="0" y="0"/>
          <a:ext cx="0" cy="0"/>
          <a:chOff x="0" y="0"/>
          <a:chExt cx="0" cy="0"/>
        </a:xfrm>
      </p:grpSpPr>
      <p:sp>
        <p:nvSpPr>
          <p:cNvPr id="328" name="Google Shape;328;p18"/>
          <p:cNvSpPr txBox="1">
            <a:spLocks noGrp="1"/>
          </p:cNvSpPr>
          <p:nvPr>
            <p:ph type="subTitle" idx="1"/>
          </p:nvPr>
        </p:nvSpPr>
        <p:spPr>
          <a:xfrm>
            <a:off x="4563061" y="2560441"/>
            <a:ext cx="2587800" cy="103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9" name="Google Shape;329;p18"/>
          <p:cNvSpPr txBox="1">
            <a:spLocks noGrp="1"/>
          </p:cNvSpPr>
          <p:nvPr>
            <p:ph type="title"/>
          </p:nvPr>
        </p:nvSpPr>
        <p:spPr>
          <a:xfrm>
            <a:off x="4563061" y="1432141"/>
            <a:ext cx="2587800" cy="1128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30" name="Google Shape;330;p18"/>
          <p:cNvGrpSpPr/>
          <p:nvPr/>
        </p:nvGrpSpPr>
        <p:grpSpPr>
          <a:xfrm flipH="1">
            <a:off x="-3750" y="4526523"/>
            <a:ext cx="9153375" cy="613071"/>
            <a:chOff x="-3750" y="4526523"/>
            <a:chExt cx="9153375" cy="613071"/>
          </a:xfrm>
        </p:grpSpPr>
        <p:sp>
          <p:nvSpPr>
            <p:cNvPr id="331" name="Google Shape;331;p18"/>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8"/>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8"/>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8"/>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18"/>
          <p:cNvGrpSpPr/>
          <p:nvPr/>
        </p:nvGrpSpPr>
        <p:grpSpPr>
          <a:xfrm>
            <a:off x="-443925" y="1283413"/>
            <a:ext cx="1234600" cy="303800"/>
            <a:chOff x="7601000" y="728638"/>
            <a:chExt cx="1234600" cy="303800"/>
          </a:xfrm>
        </p:grpSpPr>
        <p:sp>
          <p:nvSpPr>
            <p:cNvPr id="340" name="Google Shape;340;p18"/>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8"/>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8"/>
          <p:cNvGrpSpPr/>
          <p:nvPr/>
        </p:nvGrpSpPr>
        <p:grpSpPr>
          <a:xfrm flipH="1">
            <a:off x="4127225" y="188375"/>
            <a:ext cx="1587675" cy="407125"/>
            <a:chOff x="3307875" y="492575"/>
            <a:chExt cx="1587675" cy="407125"/>
          </a:xfrm>
        </p:grpSpPr>
        <p:sp>
          <p:nvSpPr>
            <p:cNvPr id="343" name="Google Shape;343;p18"/>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8"/>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18"/>
          <p:cNvSpPr/>
          <p:nvPr/>
        </p:nvSpPr>
        <p:spPr>
          <a:xfrm>
            <a:off x="1656800" y="263543"/>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347"/>
        <p:cNvGrpSpPr/>
        <p:nvPr/>
      </p:nvGrpSpPr>
      <p:grpSpPr>
        <a:xfrm>
          <a:off x="0" y="0"/>
          <a:ext cx="0" cy="0"/>
          <a:chOff x="0" y="0"/>
          <a:chExt cx="0" cy="0"/>
        </a:xfrm>
      </p:grpSpPr>
      <p:sp>
        <p:nvSpPr>
          <p:cNvPr id="348" name="Google Shape;348;p19"/>
          <p:cNvSpPr txBox="1">
            <a:spLocks noGrp="1"/>
          </p:cNvSpPr>
          <p:nvPr>
            <p:ph type="subTitle" idx="1"/>
          </p:nvPr>
        </p:nvSpPr>
        <p:spPr>
          <a:xfrm>
            <a:off x="2378563" y="2636750"/>
            <a:ext cx="2657400" cy="102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9"/>
          <p:cNvSpPr txBox="1">
            <a:spLocks noGrp="1"/>
          </p:cNvSpPr>
          <p:nvPr>
            <p:ph type="title"/>
          </p:nvPr>
        </p:nvSpPr>
        <p:spPr>
          <a:xfrm>
            <a:off x="2378563" y="1555550"/>
            <a:ext cx="2657400" cy="108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50" name="Google Shape;350;p19"/>
          <p:cNvGrpSpPr/>
          <p:nvPr/>
        </p:nvGrpSpPr>
        <p:grpSpPr>
          <a:xfrm>
            <a:off x="7966638" y="641288"/>
            <a:ext cx="1587675" cy="407125"/>
            <a:chOff x="3307875" y="492575"/>
            <a:chExt cx="1587675" cy="407125"/>
          </a:xfrm>
        </p:grpSpPr>
        <p:sp>
          <p:nvSpPr>
            <p:cNvPr id="351" name="Google Shape;351;p19"/>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9"/>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9"/>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19"/>
          <p:cNvGrpSpPr/>
          <p:nvPr/>
        </p:nvGrpSpPr>
        <p:grpSpPr>
          <a:xfrm>
            <a:off x="5486102" y="275983"/>
            <a:ext cx="969879" cy="238720"/>
            <a:chOff x="5129775" y="1122875"/>
            <a:chExt cx="750100" cy="184625"/>
          </a:xfrm>
        </p:grpSpPr>
        <p:sp>
          <p:nvSpPr>
            <p:cNvPr id="355" name="Google Shape;355;p19"/>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9"/>
          <p:cNvGrpSpPr/>
          <p:nvPr/>
        </p:nvGrpSpPr>
        <p:grpSpPr>
          <a:xfrm>
            <a:off x="-3750" y="4526523"/>
            <a:ext cx="9153375" cy="613071"/>
            <a:chOff x="-3750" y="4526523"/>
            <a:chExt cx="9153375" cy="613071"/>
          </a:xfrm>
        </p:grpSpPr>
        <p:sp>
          <p:nvSpPr>
            <p:cNvPr id="358" name="Google Shape;358;p19"/>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13"/>
        <p:cNvGrpSpPr/>
        <p:nvPr/>
      </p:nvGrpSpPr>
      <p:grpSpPr>
        <a:xfrm>
          <a:off x="0" y="0"/>
          <a:ext cx="0" cy="0"/>
          <a:chOff x="0" y="0"/>
          <a:chExt cx="0" cy="0"/>
        </a:xfrm>
      </p:grpSpPr>
      <p:sp>
        <p:nvSpPr>
          <p:cNvPr id="414" name="Google Shape;414;p22"/>
          <p:cNvSpPr txBox="1">
            <a:spLocks noGrp="1"/>
          </p:cNvSpPr>
          <p:nvPr>
            <p:ph type="subTitle" idx="1"/>
          </p:nvPr>
        </p:nvSpPr>
        <p:spPr>
          <a:xfrm>
            <a:off x="720000" y="2410825"/>
            <a:ext cx="2336400" cy="524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15" name="Google Shape;415;p22"/>
          <p:cNvSpPr txBox="1">
            <a:spLocks noGrp="1"/>
          </p:cNvSpPr>
          <p:nvPr>
            <p:ph type="subTitle" idx="2"/>
          </p:nvPr>
        </p:nvSpPr>
        <p:spPr>
          <a:xfrm>
            <a:off x="720000" y="2853944"/>
            <a:ext cx="23364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6" name="Google Shape;416;p22"/>
          <p:cNvSpPr txBox="1">
            <a:spLocks noGrp="1"/>
          </p:cNvSpPr>
          <p:nvPr>
            <p:ph type="subTitle" idx="3"/>
          </p:nvPr>
        </p:nvSpPr>
        <p:spPr>
          <a:xfrm>
            <a:off x="3403800" y="2853944"/>
            <a:ext cx="23364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7" name="Google Shape;417;p22"/>
          <p:cNvSpPr txBox="1">
            <a:spLocks noGrp="1"/>
          </p:cNvSpPr>
          <p:nvPr>
            <p:ph type="subTitle" idx="4"/>
          </p:nvPr>
        </p:nvSpPr>
        <p:spPr>
          <a:xfrm>
            <a:off x="6087600" y="2853944"/>
            <a:ext cx="2336400" cy="78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 name="Google Shape;41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9" name="Google Shape;419;p22"/>
          <p:cNvSpPr txBox="1">
            <a:spLocks noGrp="1"/>
          </p:cNvSpPr>
          <p:nvPr>
            <p:ph type="subTitle" idx="5"/>
          </p:nvPr>
        </p:nvSpPr>
        <p:spPr>
          <a:xfrm>
            <a:off x="3403800" y="2410825"/>
            <a:ext cx="2336400" cy="524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20" name="Google Shape;420;p22"/>
          <p:cNvSpPr txBox="1">
            <a:spLocks noGrp="1"/>
          </p:cNvSpPr>
          <p:nvPr>
            <p:ph type="subTitle" idx="6"/>
          </p:nvPr>
        </p:nvSpPr>
        <p:spPr>
          <a:xfrm>
            <a:off x="6087600" y="2410825"/>
            <a:ext cx="2336400" cy="524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21" name="Google Shape;421;p22"/>
          <p:cNvSpPr/>
          <p:nvPr/>
        </p:nvSpPr>
        <p:spPr>
          <a:xfrm>
            <a:off x="8634650" y="1017725"/>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2"/>
          <p:cNvGrpSpPr/>
          <p:nvPr/>
        </p:nvGrpSpPr>
        <p:grpSpPr>
          <a:xfrm>
            <a:off x="7845788" y="1271438"/>
            <a:ext cx="1587675" cy="407125"/>
            <a:chOff x="3307875" y="492575"/>
            <a:chExt cx="1587675" cy="407125"/>
          </a:xfrm>
        </p:grpSpPr>
        <p:sp>
          <p:nvSpPr>
            <p:cNvPr id="423" name="Google Shape;423;p22"/>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2"/>
          <p:cNvGrpSpPr/>
          <p:nvPr/>
        </p:nvGrpSpPr>
        <p:grpSpPr>
          <a:xfrm>
            <a:off x="-186150" y="1464500"/>
            <a:ext cx="1234600" cy="303800"/>
            <a:chOff x="7601000" y="728638"/>
            <a:chExt cx="1234600" cy="303800"/>
          </a:xfrm>
        </p:grpSpPr>
        <p:sp>
          <p:nvSpPr>
            <p:cNvPr id="427" name="Google Shape;427;p22"/>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2"/>
          <p:cNvSpPr/>
          <p:nvPr/>
        </p:nvSpPr>
        <p:spPr>
          <a:xfrm>
            <a:off x="5995775" y="146805"/>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22"/>
          <p:cNvGrpSpPr/>
          <p:nvPr/>
        </p:nvGrpSpPr>
        <p:grpSpPr>
          <a:xfrm>
            <a:off x="2433927" y="146808"/>
            <a:ext cx="969879" cy="238720"/>
            <a:chOff x="5129775" y="1122875"/>
            <a:chExt cx="750100" cy="184625"/>
          </a:xfrm>
        </p:grpSpPr>
        <p:sp>
          <p:nvSpPr>
            <p:cNvPr id="431" name="Google Shape;431;p22"/>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2"/>
          <p:cNvGrpSpPr/>
          <p:nvPr/>
        </p:nvGrpSpPr>
        <p:grpSpPr>
          <a:xfrm>
            <a:off x="-3750" y="4526523"/>
            <a:ext cx="9153375" cy="613071"/>
            <a:chOff x="-3750" y="4526523"/>
            <a:chExt cx="9153375" cy="613071"/>
          </a:xfrm>
        </p:grpSpPr>
        <p:sp>
          <p:nvSpPr>
            <p:cNvPr id="434" name="Google Shape;434;p22"/>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83"/>
        <p:cNvGrpSpPr/>
        <p:nvPr/>
      </p:nvGrpSpPr>
      <p:grpSpPr>
        <a:xfrm>
          <a:off x="0" y="0"/>
          <a:ext cx="0" cy="0"/>
          <a:chOff x="0" y="0"/>
          <a:chExt cx="0" cy="0"/>
        </a:xfrm>
      </p:grpSpPr>
      <p:grpSp>
        <p:nvGrpSpPr>
          <p:cNvPr id="584" name="Google Shape;584;p28"/>
          <p:cNvGrpSpPr/>
          <p:nvPr/>
        </p:nvGrpSpPr>
        <p:grpSpPr>
          <a:xfrm flipH="1">
            <a:off x="-3750" y="4526523"/>
            <a:ext cx="9153375" cy="613071"/>
            <a:chOff x="-3750" y="4526523"/>
            <a:chExt cx="9153375" cy="613071"/>
          </a:xfrm>
        </p:grpSpPr>
        <p:sp>
          <p:nvSpPr>
            <p:cNvPr id="585" name="Google Shape;585;p28"/>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28"/>
          <p:cNvSpPr/>
          <p:nvPr/>
        </p:nvSpPr>
        <p:spPr>
          <a:xfrm>
            <a:off x="8449375" y="1220376"/>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28"/>
          <p:cNvGrpSpPr/>
          <p:nvPr/>
        </p:nvGrpSpPr>
        <p:grpSpPr>
          <a:xfrm>
            <a:off x="-404362" y="1474088"/>
            <a:ext cx="1587675" cy="407125"/>
            <a:chOff x="3307875" y="492575"/>
            <a:chExt cx="1587675" cy="407125"/>
          </a:xfrm>
        </p:grpSpPr>
        <p:sp>
          <p:nvSpPr>
            <p:cNvPr id="595" name="Google Shape;595;p28"/>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8"/>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8"/>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28"/>
          <p:cNvGrpSpPr/>
          <p:nvPr/>
        </p:nvGrpSpPr>
        <p:grpSpPr>
          <a:xfrm>
            <a:off x="6620500" y="383100"/>
            <a:ext cx="1234600" cy="303800"/>
            <a:chOff x="7601000" y="728638"/>
            <a:chExt cx="1234600" cy="303800"/>
          </a:xfrm>
        </p:grpSpPr>
        <p:sp>
          <p:nvSpPr>
            <p:cNvPr id="599" name="Google Shape;599;p28"/>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 name="Google Shape;601;p28"/>
          <p:cNvSpPr/>
          <p:nvPr/>
        </p:nvSpPr>
        <p:spPr>
          <a:xfrm>
            <a:off x="2878450" y="383093"/>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28"/>
          <p:cNvGrpSpPr/>
          <p:nvPr/>
        </p:nvGrpSpPr>
        <p:grpSpPr>
          <a:xfrm flipH="1">
            <a:off x="7855089" y="1728834"/>
            <a:ext cx="969879" cy="238720"/>
            <a:chOff x="5129775" y="1122875"/>
            <a:chExt cx="750100" cy="184625"/>
          </a:xfrm>
        </p:grpSpPr>
        <p:sp>
          <p:nvSpPr>
            <p:cNvPr id="603" name="Google Shape;603;p28"/>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8"/>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605"/>
        <p:cNvGrpSpPr/>
        <p:nvPr/>
      </p:nvGrpSpPr>
      <p:grpSpPr>
        <a:xfrm>
          <a:off x="0" y="0"/>
          <a:ext cx="0" cy="0"/>
          <a:chOff x="0" y="0"/>
          <a:chExt cx="0" cy="0"/>
        </a:xfrm>
      </p:grpSpPr>
      <p:grpSp>
        <p:nvGrpSpPr>
          <p:cNvPr id="606" name="Google Shape;606;p29"/>
          <p:cNvGrpSpPr/>
          <p:nvPr/>
        </p:nvGrpSpPr>
        <p:grpSpPr>
          <a:xfrm>
            <a:off x="-3750" y="4526523"/>
            <a:ext cx="9153375" cy="613071"/>
            <a:chOff x="-3750" y="4526523"/>
            <a:chExt cx="9153375" cy="613071"/>
          </a:xfrm>
        </p:grpSpPr>
        <p:sp>
          <p:nvSpPr>
            <p:cNvPr id="607" name="Google Shape;607;p29"/>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 name="Google Shape;615;p29"/>
          <p:cNvSpPr/>
          <p:nvPr/>
        </p:nvSpPr>
        <p:spPr>
          <a:xfrm>
            <a:off x="506400" y="871601"/>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29"/>
          <p:cNvGrpSpPr/>
          <p:nvPr/>
        </p:nvGrpSpPr>
        <p:grpSpPr>
          <a:xfrm>
            <a:off x="828738" y="1209513"/>
            <a:ext cx="1587675" cy="407125"/>
            <a:chOff x="3307875" y="492575"/>
            <a:chExt cx="1587675" cy="407125"/>
          </a:xfrm>
        </p:grpSpPr>
        <p:sp>
          <p:nvSpPr>
            <p:cNvPr id="617" name="Google Shape;617;p29"/>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29"/>
          <p:cNvGrpSpPr/>
          <p:nvPr/>
        </p:nvGrpSpPr>
        <p:grpSpPr>
          <a:xfrm>
            <a:off x="8218200" y="1127888"/>
            <a:ext cx="1234600" cy="303800"/>
            <a:chOff x="7601000" y="728638"/>
            <a:chExt cx="1234600" cy="303800"/>
          </a:xfrm>
        </p:grpSpPr>
        <p:sp>
          <p:nvSpPr>
            <p:cNvPr id="621" name="Google Shape;621;p29"/>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29"/>
          <p:cNvSpPr/>
          <p:nvPr/>
        </p:nvSpPr>
        <p:spPr>
          <a:xfrm>
            <a:off x="2900675" y="296293"/>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29"/>
          <p:cNvGrpSpPr/>
          <p:nvPr/>
        </p:nvGrpSpPr>
        <p:grpSpPr>
          <a:xfrm flipH="1">
            <a:off x="6022114" y="415634"/>
            <a:ext cx="969879" cy="238720"/>
            <a:chOff x="5129775" y="1122875"/>
            <a:chExt cx="750100" cy="184625"/>
          </a:xfrm>
        </p:grpSpPr>
        <p:sp>
          <p:nvSpPr>
            <p:cNvPr id="625" name="Google Shape;625;p29"/>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5"/>
        <p:cNvGrpSpPr/>
        <p:nvPr/>
      </p:nvGrpSpPr>
      <p:grpSpPr>
        <a:xfrm>
          <a:off x="0" y="0"/>
          <a:ext cx="0" cy="0"/>
          <a:chOff x="0" y="0"/>
          <a:chExt cx="0" cy="0"/>
        </a:xfrm>
      </p:grpSpPr>
      <p:sp>
        <p:nvSpPr>
          <p:cNvPr id="96" name="Google Shape;9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7" name="Google Shape;97;p6"/>
          <p:cNvGrpSpPr/>
          <p:nvPr/>
        </p:nvGrpSpPr>
        <p:grpSpPr>
          <a:xfrm>
            <a:off x="-3750" y="4526523"/>
            <a:ext cx="9153375" cy="613071"/>
            <a:chOff x="-3750" y="4526523"/>
            <a:chExt cx="9153375" cy="613071"/>
          </a:xfrm>
        </p:grpSpPr>
        <p:sp>
          <p:nvSpPr>
            <p:cNvPr id="98" name="Google Shape;98;p6"/>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6"/>
          <p:cNvSpPr/>
          <p:nvPr/>
        </p:nvSpPr>
        <p:spPr>
          <a:xfrm>
            <a:off x="-385650" y="44501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6"/>
          <p:cNvGrpSpPr/>
          <p:nvPr/>
        </p:nvGrpSpPr>
        <p:grpSpPr>
          <a:xfrm>
            <a:off x="-705725" y="2133288"/>
            <a:ext cx="1234600" cy="303800"/>
            <a:chOff x="7601000" y="728638"/>
            <a:chExt cx="1234600" cy="303800"/>
          </a:xfrm>
        </p:grpSpPr>
        <p:sp>
          <p:nvSpPr>
            <p:cNvPr id="108" name="Google Shape;108;p6"/>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6"/>
          <p:cNvSpPr/>
          <p:nvPr/>
        </p:nvSpPr>
        <p:spPr>
          <a:xfrm>
            <a:off x="6824875" y="206318"/>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6"/>
          <p:cNvGrpSpPr/>
          <p:nvPr/>
        </p:nvGrpSpPr>
        <p:grpSpPr>
          <a:xfrm>
            <a:off x="69702" y="964233"/>
            <a:ext cx="969879" cy="238720"/>
            <a:chOff x="5129775" y="1122875"/>
            <a:chExt cx="750100" cy="184625"/>
          </a:xfrm>
        </p:grpSpPr>
        <p:sp>
          <p:nvSpPr>
            <p:cNvPr id="112" name="Google Shape;112;p6"/>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6"/>
          <p:cNvGrpSpPr/>
          <p:nvPr/>
        </p:nvGrpSpPr>
        <p:grpSpPr>
          <a:xfrm>
            <a:off x="8225313" y="880025"/>
            <a:ext cx="1587675" cy="407125"/>
            <a:chOff x="3307875" y="492575"/>
            <a:chExt cx="1587675" cy="407125"/>
          </a:xfrm>
        </p:grpSpPr>
        <p:sp>
          <p:nvSpPr>
            <p:cNvPr id="115" name="Google Shape;115;p6"/>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8"/>
        <p:cNvGrpSpPr/>
        <p:nvPr/>
      </p:nvGrpSpPr>
      <p:grpSpPr>
        <a:xfrm>
          <a:off x="0" y="0"/>
          <a:ext cx="0" cy="0"/>
          <a:chOff x="0" y="0"/>
          <a:chExt cx="0" cy="0"/>
        </a:xfrm>
      </p:grpSpPr>
      <p:sp>
        <p:nvSpPr>
          <p:cNvPr id="119" name="Google Shape;119;p7"/>
          <p:cNvSpPr txBox="1">
            <a:spLocks noGrp="1"/>
          </p:cNvSpPr>
          <p:nvPr>
            <p:ph type="title"/>
          </p:nvPr>
        </p:nvSpPr>
        <p:spPr>
          <a:xfrm>
            <a:off x="996450" y="883513"/>
            <a:ext cx="4039500" cy="1109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7"/>
          <p:cNvSpPr txBox="1">
            <a:spLocks noGrp="1"/>
          </p:cNvSpPr>
          <p:nvPr>
            <p:ph type="body" idx="1"/>
          </p:nvPr>
        </p:nvSpPr>
        <p:spPr>
          <a:xfrm>
            <a:off x="996450" y="2013489"/>
            <a:ext cx="3322200" cy="2164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121" name="Google Shape;121;p7"/>
          <p:cNvSpPr>
            <a:spLocks noGrp="1"/>
          </p:cNvSpPr>
          <p:nvPr>
            <p:ph type="pic" idx="2"/>
          </p:nvPr>
        </p:nvSpPr>
        <p:spPr>
          <a:xfrm>
            <a:off x="5110450" y="1053150"/>
            <a:ext cx="3037200" cy="3037200"/>
          </a:xfrm>
          <a:prstGeom prst="ellipse">
            <a:avLst/>
          </a:prstGeom>
          <a:noFill/>
          <a:ln>
            <a:noFill/>
          </a:ln>
        </p:spPr>
      </p:sp>
      <p:grpSp>
        <p:nvGrpSpPr>
          <p:cNvPr id="122" name="Google Shape;122;p7"/>
          <p:cNvGrpSpPr/>
          <p:nvPr/>
        </p:nvGrpSpPr>
        <p:grpSpPr>
          <a:xfrm>
            <a:off x="-3750" y="4526523"/>
            <a:ext cx="9153375" cy="613071"/>
            <a:chOff x="-3750" y="4526523"/>
            <a:chExt cx="9153375" cy="613071"/>
          </a:xfrm>
        </p:grpSpPr>
        <p:sp>
          <p:nvSpPr>
            <p:cNvPr id="123" name="Google Shape;123;p7"/>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7"/>
          <p:cNvSpPr/>
          <p:nvPr/>
        </p:nvSpPr>
        <p:spPr>
          <a:xfrm>
            <a:off x="4422475" y="-15976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7"/>
          <p:cNvGrpSpPr/>
          <p:nvPr/>
        </p:nvGrpSpPr>
        <p:grpSpPr>
          <a:xfrm>
            <a:off x="5083150" y="275424"/>
            <a:ext cx="1234600" cy="303800"/>
            <a:chOff x="7601000" y="728638"/>
            <a:chExt cx="1234600" cy="303800"/>
          </a:xfrm>
        </p:grpSpPr>
        <p:sp>
          <p:nvSpPr>
            <p:cNvPr id="133" name="Google Shape;133;p7"/>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7"/>
          <p:cNvSpPr/>
          <p:nvPr/>
        </p:nvSpPr>
        <p:spPr>
          <a:xfrm>
            <a:off x="7880213" y="378268"/>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7"/>
          <p:cNvGrpSpPr/>
          <p:nvPr/>
        </p:nvGrpSpPr>
        <p:grpSpPr>
          <a:xfrm>
            <a:off x="675565" y="307958"/>
            <a:ext cx="969879" cy="238720"/>
            <a:chOff x="5129775" y="1122875"/>
            <a:chExt cx="750100" cy="184625"/>
          </a:xfrm>
        </p:grpSpPr>
        <p:sp>
          <p:nvSpPr>
            <p:cNvPr id="137" name="Google Shape;137;p7"/>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7"/>
          <p:cNvGrpSpPr/>
          <p:nvPr/>
        </p:nvGrpSpPr>
        <p:grpSpPr>
          <a:xfrm>
            <a:off x="7738313" y="1482813"/>
            <a:ext cx="1587675" cy="407125"/>
            <a:chOff x="3307875" y="492575"/>
            <a:chExt cx="1587675" cy="407125"/>
          </a:xfrm>
        </p:grpSpPr>
        <p:sp>
          <p:nvSpPr>
            <p:cNvPr id="140" name="Google Shape;140;p7"/>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3"/>
        <p:cNvGrpSpPr/>
        <p:nvPr/>
      </p:nvGrpSpPr>
      <p:grpSpPr>
        <a:xfrm>
          <a:off x="0" y="0"/>
          <a:ext cx="0" cy="0"/>
          <a:chOff x="0" y="0"/>
          <a:chExt cx="0" cy="0"/>
        </a:xfrm>
      </p:grpSpPr>
      <p:sp>
        <p:nvSpPr>
          <p:cNvPr id="144" name="Google Shape;144;p8"/>
          <p:cNvSpPr txBox="1">
            <a:spLocks noGrp="1"/>
          </p:cNvSpPr>
          <p:nvPr>
            <p:ph type="title"/>
          </p:nvPr>
        </p:nvSpPr>
        <p:spPr>
          <a:xfrm>
            <a:off x="1388100" y="739550"/>
            <a:ext cx="6367800" cy="233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45" name="Google Shape;145;p8"/>
          <p:cNvGrpSpPr/>
          <p:nvPr/>
        </p:nvGrpSpPr>
        <p:grpSpPr>
          <a:xfrm flipH="1">
            <a:off x="-3750" y="4526523"/>
            <a:ext cx="9153375" cy="613071"/>
            <a:chOff x="-3750" y="4526523"/>
            <a:chExt cx="9153375" cy="613071"/>
          </a:xfrm>
        </p:grpSpPr>
        <p:sp>
          <p:nvSpPr>
            <p:cNvPr id="146" name="Google Shape;146;p8"/>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8"/>
          <p:cNvSpPr/>
          <p:nvPr/>
        </p:nvSpPr>
        <p:spPr>
          <a:xfrm>
            <a:off x="-236750" y="79676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8"/>
          <p:cNvGrpSpPr/>
          <p:nvPr/>
        </p:nvGrpSpPr>
        <p:grpSpPr>
          <a:xfrm>
            <a:off x="-137738" y="1407338"/>
            <a:ext cx="1234600" cy="303800"/>
            <a:chOff x="7601000" y="728638"/>
            <a:chExt cx="1234600" cy="303800"/>
          </a:xfrm>
        </p:grpSpPr>
        <p:sp>
          <p:nvSpPr>
            <p:cNvPr id="156" name="Google Shape;156;p8"/>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8"/>
          <p:cNvSpPr/>
          <p:nvPr/>
        </p:nvSpPr>
        <p:spPr>
          <a:xfrm>
            <a:off x="1764200" y="192755"/>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8"/>
          <p:cNvGrpSpPr/>
          <p:nvPr/>
        </p:nvGrpSpPr>
        <p:grpSpPr>
          <a:xfrm>
            <a:off x="5147202" y="192745"/>
            <a:ext cx="969879" cy="238720"/>
            <a:chOff x="5129775" y="1122875"/>
            <a:chExt cx="750100" cy="184625"/>
          </a:xfrm>
        </p:grpSpPr>
        <p:sp>
          <p:nvSpPr>
            <p:cNvPr id="160" name="Google Shape;160;p8"/>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8"/>
          <p:cNvGrpSpPr/>
          <p:nvPr/>
        </p:nvGrpSpPr>
        <p:grpSpPr>
          <a:xfrm>
            <a:off x="7952713" y="652300"/>
            <a:ext cx="1587675" cy="407125"/>
            <a:chOff x="3307875" y="492575"/>
            <a:chExt cx="1587675" cy="407125"/>
          </a:xfrm>
        </p:grpSpPr>
        <p:sp>
          <p:nvSpPr>
            <p:cNvPr id="163" name="Google Shape;163;p8"/>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6"/>
        <p:cNvGrpSpPr/>
        <p:nvPr/>
      </p:nvGrpSpPr>
      <p:grpSpPr>
        <a:xfrm>
          <a:off x="0" y="0"/>
          <a:ext cx="0" cy="0"/>
          <a:chOff x="0" y="0"/>
          <a:chExt cx="0" cy="0"/>
        </a:xfrm>
      </p:grpSpPr>
      <p:grpSp>
        <p:nvGrpSpPr>
          <p:cNvPr id="167" name="Google Shape;167;p9"/>
          <p:cNvGrpSpPr/>
          <p:nvPr/>
        </p:nvGrpSpPr>
        <p:grpSpPr>
          <a:xfrm flipH="1">
            <a:off x="-3750" y="4526523"/>
            <a:ext cx="9153375" cy="613071"/>
            <a:chOff x="-3750" y="4526523"/>
            <a:chExt cx="9153375" cy="613071"/>
          </a:xfrm>
        </p:grpSpPr>
        <p:sp>
          <p:nvSpPr>
            <p:cNvPr id="168" name="Google Shape;168;p9"/>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9"/>
          <p:cNvSpPr txBox="1">
            <a:spLocks noGrp="1"/>
          </p:cNvSpPr>
          <p:nvPr>
            <p:ph type="title"/>
          </p:nvPr>
        </p:nvSpPr>
        <p:spPr>
          <a:xfrm>
            <a:off x="3767700" y="1307363"/>
            <a:ext cx="4661100" cy="1483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8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7" name="Google Shape;177;p9"/>
          <p:cNvSpPr txBox="1">
            <a:spLocks noGrp="1"/>
          </p:cNvSpPr>
          <p:nvPr>
            <p:ph type="subTitle" idx="1"/>
          </p:nvPr>
        </p:nvSpPr>
        <p:spPr>
          <a:xfrm>
            <a:off x="3767800" y="2667888"/>
            <a:ext cx="4661100" cy="841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9"/>
          <p:cNvSpPr/>
          <p:nvPr/>
        </p:nvSpPr>
        <p:spPr>
          <a:xfrm>
            <a:off x="8204988" y="296293"/>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9"/>
          <p:cNvGrpSpPr/>
          <p:nvPr/>
        </p:nvGrpSpPr>
        <p:grpSpPr>
          <a:xfrm>
            <a:off x="-359712" y="1115363"/>
            <a:ext cx="1587675" cy="407125"/>
            <a:chOff x="3307875" y="492575"/>
            <a:chExt cx="1587675" cy="407125"/>
          </a:xfrm>
        </p:grpSpPr>
        <p:sp>
          <p:nvSpPr>
            <p:cNvPr id="180" name="Google Shape;180;p9"/>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3"/>
        <p:cNvGrpSpPr/>
        <p:nvPr/>
      </p:nvGrpSpPr>
      <p:grpSpPr>
        <a:xfrm>
          <a:off x="0" y="0"/>
          <a:ext cx="0" cy="0"/>
          <a:chOff x="0" y="0"/>
          <a:chExt cx="0" cy="0"/>
        </a:xfrm>
      </p:grpSpPr>
      <p:sp>
        <p:nvSpPr>
          <p:cNvPr id="184" name="Google Shape;184;p10"/>
          <p:cNvSpPr txBox="1">
            <a:spLocks noGrp="1"/>
          </p:cNvSpPr>
          <p:nvPr>
            <p:ph type="title"/>
          </p:nvPr>
        </p:nvSpPr>
        <p:spPr>
          <a:xfrm>
            <a:off x="1655250" y="3581000"/>
            <a:ext cx="5833500" cy="10275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5" name="Google Shape;185;p10"/>
          <p:cNvSpPr/>
          <p:nvPr/>
        </p:nvSpPr>
        <p:spPr>
          <a:xfrm>
            <a:off x="440750" y="1705780"/>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 name="Google Shape;186;p10"/>
          <p:cNvGrpSpPr/>
          <p:nvPr/>
        </p:nvGrpSpPr>
        <p:grpSpPr>
          <a:xfrm>
            <a:off x="8387540" y="1705783"/>
            <a:ext cx="969879" cy="238720"/>
            <a:chOff x="5129775" y="1122875"/>
            <a:chExt cx="750100" cy="184625"/>
          </a:xfrm>
        </p:grpSpPr>
        <p:sp>
          <p:nvSpPr>
            <p:cNvPr id="187" name="Google Shape;187;p10"/>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0"/>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9"/>
        <p:cNvGrpSpPr/>
        <p:nvPr/>
      </p:nvGrpSpPr>
      <p:grpSpPr>
        <a:xfrm>
          <a:off x="0" y="0"/>
          <a:ext cx="0" cy="0"/>
          <a:chOff x="0" y="0"/>
          <a:chExt cx="0" cy="0"/>
        </a:xfrm>
      </p:grpSpPr>
      <p:sp>
        <p:nvSpPr>
          <p:cNvPr id="190" name="Google Shape;190;p11"/>
          <p:cNvSpPr txBox="1">
            <a:spLocks noGrp="1"/>
          </p:cNvSpPr>
          <p:nvPr>
            <p:ph type="title" hasCustomPrompt="1"/>
          </p:nvPr>
        </p:nvSpPr>
        <p:spPr>
          <a:xfrm>
            <a:off x="1735925" y="1259925"/>
            <a:ext cx="6693000" cy="11766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6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1" name="Google Shape;191;p11"/>
          <p:cNvSpPr txBox="1">
            <a:spLocks noGrp="1"/>
          </p:cNvSpPr>
          <p:nvPr>
            <p:ph type="subTitle" idx="1"/>
          </p:nvPr>
        </p:nvSpPr>
        <p:spPr>
          <a:xfrm>
            <a:off x="4001500" y="2993511"/>
            <a:ext cx="4427400" cy="41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92" name="Google Shape;192;p11"/>
          <p:cNvSpPr txBox="1">
            <a:spLocks noGrp="1"/>
          </p:cNvSpPr>
          <p:nvPr>
            <p:ph type="subTitle" idx="2"/>
          </p:nvPr>
        </p:nvSpPr>
        <p:spPr>
          <a:xfrm>
            <a:off x="4001500" y="2580711"/>
            <a:ext cx="4427400" cy="41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800" b="1">
                <a:latin typeface="Krona One"/>
                <a:ea typeface="Krona One"/>
                <a:cs typeface="Krona One"/>
                <a:sym typeface="Krona 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93" name="Google Shape;193;p11"/>
          <p:cNvGrpSpPr/>
          <p:nvPr/>
        </p:nvGrpSpPr>
        <p:grpSpPr>
          <a:xfrm flipH="1">
            <a:off x="-3750" y="4526523"/>
            <a:ext cx="9153375" cy="613071"/>
            <a:chOff x="-3750" y="4526523"/>
            <a:chExt cx="9153375" cy="613071"/>
          </a:xfrm>
        </p:grpSpPr>
        <p:sp>
          <p:nvSpPr>
            <p:cNvPr id="194" name="Google Shape;194;p11"/>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11"/>
          <p:cNvGrpSpPr/>
          <p:nvPr/>
        </p:nvGrpSpPr>
        <p:grpSpPr>
          <a:xfrm>
            <a:off x="7726713" y="774050"/>
            <a:ext cx="1587675" cy="407125"/>
            <a:chOff x="3307875" y="492575"/>
            <a:chExt cx="1587675" cy="407125"/>
          </a:xfrm>
        </p:grpSpPr>
        <p:sp>
          <p:nvSpPr>
            <p:cNvPr id="203" name="Google Shape;203;p11"/>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1"/>
          <p:cNvSpPr/>
          <p:nvPr/>
        </p:nvSpPr>
        <p:spPr>
          <a:xfrm>
            <a:off x="5954575" y="348968"/>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0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49"/>
        <p:cNvGrpSpPr/>
        <p:nvPr/>
      </p:nvGrpSpPr>
      <p:grpSpPr>
        <a:xfrm>
          <a:off x="0" y="0"/>
          <a:ext cx="0" cy="0"/>
          <a:chOff x="0" y="0"/>
          <a:chExt cx="0" cy="0"/>
        </a:xfrm>
      </p:grpSpPr>
      <p:sp>
        <p:nvSpPr>
          <p:cNvPr id="250" name="Google Shape;25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1" name="Google Shape;251;p14"/>
          <p:cNvGrpSpPr/>
          <p:nvPr/>
        </p:nvGrpSpPr>
        <p:grpSpPr>
          <a:xfrm flipH="1">
            <a:off x="-3750" y="4526523"/>
            <a:ext cx="9153375" cy="613071"/>
            <a:chOff x="-3750" y="4526523"/>
            <a:chExt cx="9153375" cy="613071"/>
          </a:xfrm>
        </p:grpSpPr>
        <p:sp>
          <p:nvSpPr>
            <p:cNvPr id="252" name="Google Shape;252;p14"/>
            <p:cNvSpPr/>
            <p:nvPr/>
          </p:nvSpPr>
          <p:spPr>
            <a:xfrm>
              <a:off x="-3675" y="4655994"/>
              <a:ext cx="9153300" cy="48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3750" y="4526523"/>
              <a:ext cx="9153300" cy="1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560513" y="4838811"/>
              <a:ext cx="843500" cy="619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7794638" y="4838798"/>
              <a:ext cx="902100" cy="61975"/>
            </a:xfrm>
            <a:custGeom>
              <a:avLst/>
              <a:gdLst/>
              <a:ahLst/>
              <a:cxnLst/>
              <a:rect l="l" t="t" r="r" b="b"/>
              <a:pathLst>
                <a:path w="36084" h="2479" extrusionOk="0">
                  <a:moveTo>
                    <a:pt x="35673" y="0"/>
                  </a:moveTo>
                  <a:cubicBezTo>
                    <a:pt x="35669" y="0"/>
                    <a:pt x="35664" y="0"/>
                    <a:pt x="35660" y="0"/>
                  </a:cubicBezTo>
                  <a:cubicBezTo>
                    <a:pt x="34082" y="0"/>
                    <a:pt x="33286" y="447"/>
                    <a:pt x="32517" y="879"/>
                  </a:cubicBezTo>
                  <a:cubicBezTo>
                    <a:pt x="31808" y="1278"/>
                    <a:pt x="31142" y="1653"/>
                    <a:pt x="29781" y="1653"/>
                  </a:cubicBezTo>
                  <a:cubicBezTo>
                    <a:pt x="28419" y="1653"/>
                    <a:pt x="27752" y="1276"/>
                    <a:pt x="27043" y="879"/>
                  </a:cubicBezTo>
                  <a:cubicBezTo>
                    <a:pt x="26277" y="447"/>
                    <a:pt x="25478" y="0"/>
                    <a:pt x="23903" y="0"/>
                  </a:cubicBezTo>
                  <a:cubicBezTo>
                    <a:pt x="22326" y="0"/>
                    <a:pt x="21532" y="447"/>
                    <a:pt x="20763" y="879"/>
                  </a:cubicBezTo>
                  <a:cubicBezTo>
                    <a:pt x="20057" y="1278"/>
                    <a:pt x="19390" y="1653"/>
                    <a:pt x="18027" y="1653"/>
                  </a:cubicBezTo>
                  <a:cubicBezTo>
                    <a:pt x="16667" y="1653"/>
                    <a:pt x="16000" y="1276"/>
                    <a:pt x="15292" y="879"/>
                  </a:cubicBezTo>
                  <a:cubicBezTo>
                    <a:pt x="14523" y="447"/>
                    <a:pt x="13729" y="0"/>
                    <a:pt x="12151" y="0"/>
                  </a:cubicBezTo>
                  <a:cubicBezTo>
                    <a:pt x="10576" y="0"/>
                    <a:pt x="9780" y="447"/>
                    <a:pt x="9011" y="879"/>
                  </a:cubicBezTo>
                  <a:cubicBezTo>
                    <a:pt x="8305" y="1278"/>
                    <a:pt x="7639" y="1653"/>
                    <a:pt x="6278" y="1653"/>
                  </a:cubicBezTo>
                  <a:cubicBezTo>
                    <a:pt x="4918" y="1653"/>
                    <a:pt x="4249" y="1276"/>
                    <a:pt x="3542" y="879"/>
                  </a:cubicBezTo>
                  <a:cubicBezTo>
                    <a:pt x="2774" y="447"/>
                    <a:pt x="1980" y="0"/>
                    <a:pt x="402" y="0"/>
                  </a:cubicBezTo>
                  <a:cubicBezTo>
                    <a:pt x="178" y="5"/>
                    <a:pt x="0" y="190"/>
                    <a:pt x="0" y="412"/>
                  </a:cubicBezTo>
                  <a:cubicBezTo>
                    <a:pt x="0" y="637"/>
                    <a:pt x="178" y="819"/>
                    <a:pt x="402" y="827"/>
                  </a:cubicBezTo>
                  <a:cubicBezTo>
                    <a:pt x="1763" y="827"/>
                    <a:pt x="2432" y="1201"/>
                    <a:pt x="3138" y="1598"/>
                  </a:cubicBezTo>
                  <a:cubicBezTo>
                    <a:pt x="3907" y="2032"/>
                    <a:pt x="4701" y="2479"/>
                    <a:pt x="6278" y="2479"/>
                  </a:cubicBezTo>
                  <a:cubicBezTo>
                    <a:pt x="7853" y="2479"/>
                    <a:pt x="8649" y="2032"/>
                    <a:pt x="9418" y="1598"/>
                  </a:cubicBezTo>
                  <a:cubicBezTo>
                    <a:pt x="10125" y="1201"/>
                    <a:pt x="10791" y="827"/>
                    <a:pt x="12151" y="827"/>
                  </a:cubicBezTo>
                  <a:cubicBezTo>
                    <a:pt x="13512" y="827"/>
                    <a:pt x="14181" y="1201"/>
                    <a:pt x="14887" y="1598"/>
                  </a:cubicBezTo>
                  <a:cubicBezTo>
                    <a:pt x="15656" y="2032"/>
                    <a:pt x="16452" y="2479"/>
                    <a:pt x="18027" y="2479"/>
                  </a:cubicBezTo>
                  <a:cubicBezTo>
                    <a:pt x="19605" y="2479"/>
                    <a:pt x="20399" y="2032"/>
                    <a:pt x="21167" y="1600"/>
                  </a:cubicBezTo>
                  <a:cubicBezTo>
                    <a:pt x="21874" y="1201"/>
                    <a:pt x="22540" y="827"/>
                    <a:pt x="23903" y="827"/>
                  </a:cubicBezTo>
                  <a:cubicBezTo>
                    <a:pt x="25263" y="827"/>
                    <a:pt x="25932" y="1201"/>
                    <a:pt x="26639" y="1600"/>
                  </a:cubicBezTo>
                  <a:cubicBezTo>
                    <a:pt x="27408" y="2032"/>
                    <a:pt x="28204" y="2479"/>
                    <a:pt x="29781" y="2479"/>
                  </a:cubicBezTo>
                  <a:cubicBezTo>
                    <a:pt x="31359" y="2479"/>
                    <a:pt x="32153" y="2032"/>
                    <a:pt x="32921" y="1598"/>
                  </a:cubicBezTo>
                  <a:cubicBezTo>
                    <a:pt x="33630" y="1201"/>
                    <a:pt x="34297" y="827"/>
                    <a:pt x="35660" y="827"/>
                  </a:cubicBezTo>
                  <a:cubicBezTo>
                    <a:pt x="35663" y="827"/>
                    <a:pt x="35666" y="827"/>
                    <a:pt x="35669" y="827"/>
                  </a:cubicBezTo>
                  <a:cubicBezTo>
                    <a:pt x="35897" y="827"/>
                    <a:pt x="36084" y="641"/>
                    <a:pt x="36084" y="412"/>
                  </a:cubicBezTo>
                  <a:cubicBezTo>
                    <a:pt x="36084" y="185"/>
                    <a:pt x="35899" y="0"/>
                    <a:pt x="356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2158638" y="4897986"/>
              <a:ext cx="541325" cy="61925"/>
            </a:xfrm>
            <a:custGeom>
              <a:avLst/>
              <a:gdLst/>
              <a:ahLst/>
              <a:cxnLst/>
              <a:rect l="l" t="t" r="r" b="b"/>
              <a:pathLst>
                <a:path w="21653" h="2477" extrusionOk="0">
                  <a:moveTo>
                    <a:pt x="21245" y="1"/>
                  </a:moveTo>
                  <a:cubicBezTo>
                    <a:pt x="21243" y="1"/>
                    <a:pt x="21242" y="1"/>
                    <a:pt x="21240" y="1"/>
                  </a:cubicBezTo>
                  <a:cubicBezTo>
                    <a:pt x="20207" y="1"/>
                    <a:pt x="19683" y="500"/>
                    <a:pt x="19218" y="939"/>
                  </a:cubicBezTo>
                  <a:cubicBezTo>
                    <a:pt x="18802" y="1339"/>
                    <a:pt x="18470" y="1651"/>
                    <a:pt x="17768" y="1651"/>
                  </a:cubicBezTo>
                  <a:cubicBezTo>
                    <a:pt x="17064" y="1651"/>
                    <a:pt x="16735" y="1339"/>
                    <a:pt x="16315" y="939"/>
                  </a:cubicBezTo>
                  <a:cubicBezTo>
                    <a:pt x="15854" y="500"/>
                    <a:pt x="15327" y="1"/>
                    <a:pt x="14294" y="1"/>
                  </a:cubicBezTo>
                  <a:cubicBezTo>
                    <a:pt x="13263" y="1"/>
                    <a:pt x="12736" y="500"/>
                    <a:pt x="12274" y="939"/>
                  </a:cubicBezTo>
                  <a:cubicBezTo>
                    <a:pt x="11857" y="1339"/>
                    <a:pt x="11525" y="1651"/>
                    <a:pt x="10824" y="1651"/>
                  </a:cubicBezTo>
                  <a:cubicBezTo>
                    <a:pt x="10123" y="1651"/>
                    <a:pt x="9791" y="1339"/>
                    <a:pt x="9374" y="939"/>
                  </a:cubicBezTo>
                  <a:cubicBezTo>
                    <a:pt x="8910" y="500"/>
                    <a:pt x="8385" y="1"/>
                    <a:pt x="7352" y="1"/>
                  </a:cubicBezTo>
                  <a:cubicBezTo>
                    <a:pt x="6319" y="1"/>
                    <a:pt x="5794" y="500"/>
                    <a:pt x="5333" y="939"/>
                  </a:cubicBezTo>
                  <a:cubicBezTo>
                    <a:pt x="4916" y="1339"/>
                    <a:pt x="4584" y="1651"/>
                    <a:pt x="3882" y="1651"/>
                  </a:cubicBezTo>
                  <a:cubicBezTo>
                    <a:pt x="3181" y="1651"/>
                    <a:pt x="2849" y="1339"/>
                    <a:pt x="2432" y="939"/>
                  </a:cubicBezTo>
                  <a:cubicBezTo>
                    <a:pt x="1970" y="500"/>
                    <a:pt x="1446" y="1"/>
                    <a:pt x="413" y="1"/>
                  </a:cubicBezTo>
                  <a:cubicBezTo>
                    <a:pt x="186" y="1"/>
                    <a:pt x="1" y="185"/>
                    <a:pt x="1" y="412"/>
                  </a:cubicBezTo>
                  <a:cubicBezTo>
                    <a:pt x="1" y="640"/>
                    <a:pt x="186" y="824"/>
                    <a:pt x="413" y="827"/>
                  </a:cubicBezTo>
                  <a:cubicBezTo>
                    <a:pt x="1114" y="827"/>
                    <a:pt x="1444" y="1139"/>
                    <a:pt x="1863" y="1538"/>
                  </a:cubicBezTo>
                  <a:cubicBezTo>
                    <a:pt x="2325" y="1978"/>
                    <a:pt x="2849" y="2477"/>
                    <a:pt x="3882" y="2477"/>
                  </a:cubicBezTo>
                  <a:cubicBezTo>
                    <a:pt x="4916" y="2477"/>
                    <a:pt x="5440" y="1978"/>
                    <a:pt x="5902" y="1538"/>
                  </a:cubicBezTo>
                  <a:cubicBezTo>
                    <a:pt x="6321" y="1139"/>
                    <a:pt x="6651" y="827"/>
                    <a:pt x="7352" y="827"/>
                  </a:cubicBezTo>
                  <a:cubicBezTo>
                    <a:pt x="8053" y="827"/>
                    <a:pt x="8385" y="1139"/>
                    <a:pt x="8802" y="1538"/>
                  </a:cubicBezTo>
                  <a:cubicBezTo>
                    <a:pt x="9266" y="1978"/>
                    <a:pt x="9791" y="2477"/>
                    <a:pt x="10824" y="2477"/>
                  </a:cubicBezTo>
                  <a:cubicBezTo>
                    <a:pt x="11857" y="2477"/>
                    <a:pt x="12382" y="1978"/>
                    <a:pt x="12843" y="1538"/>
                  </a:cubicBezTo>
                  <a:cubicBezTo>
                    <a:pt x="13263" y="1139"/>
                    <a:pt x="13592" y="827"/>
                    <a:pt x="14294" y="827"/>
                  </a:cubicBezTo>
                  <a:cubicBezTo>
                    <a:pt x="14998" y="827"/>
                    <a:pt x="15327" y="1139"/>
                    <a:pt x="15746" y="1538"/>
                  </a:cubicBezTo>
                  <a:cubicBezTo>
                    <a:pt x="16208" y="1978"/>
                    <a:pt x="16735" y="2477"/>
                    <a:pt x="17768" y="2477"/>
                  </a:cubicBezTo>
                  <a:cubicBezTo>
                    <a:pt x="18802" y="2477"/>
                    <a:pt x="19326" y="1978"/>
                    <a:pt x="19788" y="1538"/>
                  </a:cubicBezTo>
                  <a:cubicBezTo>
                    <a:pt x="20207" y="1139"/>
                    <a:pt x="20536" y="827"/>
                    <a:pt x="21240" y="827"/>
                  </a:cubicBezTo>
                  <a:cubicBezTo>
                    <a:pt x="21467" y="827"/>
                    <a:pt x="21652" y="640"/>
                    <a:pt x="21652" y="412"/>
                  </a:cubicBezTo>
                  <a:cubicBezTo>
                    <a:pt x="21652" y="187"/>
                    <a:pt x="21470" y="1"/>
                    <a:pt x="2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6368188" y="4838811"/>
              <a:ext cx="534375" cy="62000"/>
            </a:xfrm>
            <a:custGeom>
              <a:avLst/>
              <a:gdLst/>
              <a:ahLst/>
              <a:cxnLst/>
              <a:rect l="l" t="t" r="r" b="b"/>
              <a:pathLst>
                <a:path w="21375" h="2480" extrusionOk="0">
                  <a:moveTo>
                    <a:pt x="415" y="1"/>
                  </a:moveTo>
                  <a:cubicBezTo>
                    <a:pt x="185" y="1"/>
                    <a:pt x="0" y="186"/>
                    <a:pt x="0" y="415"/>
                  </a:cubicBezTo>
                  <a:cubicBezTo>
                    <a:pt x="0" y="642"/>
                    <a:pt x="185" y="827"/>
                    <a:pt x="415" y="827"/>
                  </a:cubicBezTo>
                  <a:cubicBezTo>
                    <a:pt x="1311" y="827"/>
                    <a:pt x="1740" y="1167"/>
                    <a:pt x="2234" y="1564"/>
                  </a:cubicBezTo>
                  <a:cubicBezTo>
                    <a:pt x="2776" y="1993"/>
                    <a:pt x="3392" y="2480"/>
                    <a:pt x="4573" y="2480"/>
                  </a:cubicBezTo>
                  <a:cubicBezTo>
                    <a:pt x="5754" y="2480"/>
                    <a:pt x="6370" y="1993"/>
                    <a:pt x="6907" y="1564"/>
                  </a:cubicBezTo>
                  <a:cubicBezTo>
                    <a:pt x="7406" y="1167"/>
                    <a:pt x="7835" y="827"/>
                    <a:pt x="8732" y="827"/>
                  </a:cubicBezTo>
                  <a:cubicBezTo>
                    <a:pt x="9628" y="827"/>
                    <a:pt x="10057" y="1167"/>
                    <a:pt x="10554" y="1564"/>
                  </a:cubicBezTo>
                  <a:cubicBezTo>
                    <a:pt x="11095" y="1993"/>
                    <a:pt x="11707" y="2480"/>
                    <a:pt x="12892" y="2480"/>
                  </a:cubicBezTo>
                  <a:cubicBezTo>
                    <a:pt x="14076" y="2480"/>
                    <a:pt x="14687" y="1993"/>
                    <a:pt x="15229" y="1564"/>
                  </a:cubicBezTo>
                  <a:cubicBezTo>
                    <a:pt x="15726" y="1167"/>
                    <a:pt x="16155" y="827"/>
                    <a:pt x="17051" y="827"/>
                  </a:cubicBezTo>
                  <a:cubicBezTo>
                    <a:pt x="17947" y="827"/>
                    <a:pt x="18376" y="1167"/>
                    <a:pt x="18876" y="1564"/>
                  </a:cubicBezTo>
                  <a:cubicBezTo>
                    <a:pt x="19215" y="1831"/>
                    <a:pt x="19582" y="2125"/>
                    <a:pt x="20104" y="2307"/>
                  </a:cubicBezTo>
                  <a:cubicBezTo>
                    <a:pt x="20528" y="2093"/>
                    <a:pt x="20955" y="1873"/>
                    <a:pt x="21374" y="1651"/>
                  </a:cubicBezTo>
                  <a:lnTo>
                    <a:pt x="21374" y="1651"/>
                  </a:lnTo>
                  <a:cubicBezTo>
                    <a:pt x="21322" y="1653"/>
                    <a:pt x="21267" y="1653"/>
                    <a:pt x="21214" y="1653"/>
                  </a:cubicBezTo>
                  <a:cubicBezTo>
                    <a:pt x="20318" y="1653"/>
                    <a:pt x="19884" y="1311"/>
                    <a:pt x="19387" y="915"/>
                  </a:cubicBezTo>
                  <a:cubicBezTo>
                    <a:pt x="18848" y="485"/>
                    <a:pt x="18237" y="1"/>
                    <a:pt x="17051" y="1"/>
                  </a:cubicBezTo>
                  <a:cubicBezTo>
                    <a:pt x="15865" y="1"/>
                    <a:pt x="15254" y="485"/>
                    <a:pt x="14712" y="915"/>
                  </a:cubicBezTo>
                  <a:cubicBezTo>
                    <a:pt x="14218" y="1311"/>
                    <a:pt x="13789" y="1653"/>
                    <a:pt x="12892" y="1653"/>
                  </a:cubicBezTo>
                  <a:cubicBezTo>
                    <a:pt x="11994" y="1653"/>
                    <a:pt x="11565" y="1311"/>
                    <a:pt x="11070" y="915"/>
                  </a:cubicBezTo>
                  <a:cubicBezTo>
                    <a:pt x="10529" y="485"/>
                    <a:pt x="9912" y="1"/>
                    <a:pt x="8732" y="1"/>
                  </a:cubicBezTo>
                  <a:cubicBezTo>
                    <a:pt x="7546" y="1"/>
                    <a:pt x="6934" y="485"/>
                    <a:pt x="6395" y="915"/>
                  </a:cubicBezTo>
                  <a:cubicBezTo>
                    <a:pt x="5898" y="1311"/>
                    <a:pt x="5469" y="1653"/>
                    <a:pt x="4573" y="1653"/>
                  </a:cubicBezTo>
                  <a:cubicBezTo>
                    <a:pt x="3677" y="1653"/>
                    <a:pt x="3248" y="1311"/>
                    <a:pt x="2751" y="915"/>
                  </a:cubicBezTo>
                  <a:cubicBezTo>
                    <a:pt x="2212" y="485"/>
                    <a:pt x="1600"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5098313" y="4897986"/>
              <a:ext cx="587925" cy="62000"/>
            </a:xfrm>
            <a:custGeom>
              <a:avLst/>
              <a:gdLst/>
              <a:ahLst/>
              <a:cxnLst/>
              <a:rect l="l" t="t" r="r" b="b"/>
              <a:pathLst>
                <a:path w="23517" h="2480" extrusionOk="0">
                  <a:moveTo>
                    <a:pt x="415" y="1"/>
                  </a:moveTo>
                  <a:cubicBezTo>
                    <a:pt x="185" y="1"/>
                    <a:pt x="1" y="185"/>
                    <a:pt x="1" y="413"/>
                  </a:cubicBezTo>
                  <a:cubicBezTo>
                    <a:pt x="1" y="642"/>
                    <a:pt x="185" y="827"/>
                    <a:pt x="415" y="827"/>
                  </a:cubicBezTo>
                  <a:cubicBezTo>
                    <a:pt x="1413" y="827"/>
                    <a:pt x="1890" y="1171"/>
                    <a:pt x="2439" y="1573"/>
                  </a:cubicBezTo>
                  <a:cubicBezTo>
                    <a:pt x="3021" y="1998"/>
                    <a:pt x="3682" y="2479"/>
                    <a:pt x="4950" y="2479"/>
                  </a:cubicBezTo>
                  <a:cubicBezTo>
                    <a:pt x="6221" y="2479"/>
                    <a:pt x="6880" y="1998"/>
                    <a:pt x="7464" y="1573"/>
                  </a:cubicBezTo>
                  <a:cubicBezTo>
                    <a:pt x="8013" y="1171"/>
                    <a:pt x="8490" y="827"/>
                    <a:pt x="9488" y="827"/>
                  </a:cubicBezTo>
                  <a:cubicBezTo>
                    <a:pt x="10489" y="827"/>
                    <a:pt x="10963" y="1171"/>
                    <a:pt x="11515" y="1573"/>
                  </a:cubicBezTo>
                  <a:cubicBezTo>
                    <a:pt x="12097" y="1998"/>
                    <a:pt x="12756" y="2479"/>
                    <a:pt x="14026" y="2479"/>
                  </a:cubicBezTo>
                  <a:cubicBezTo>
                    <a:pt x="15294" y="2479"/>
                    <a:pt x="15956" y="1998"/>
                    <a:pt x="16537" y="1573"/>
                  </a:cubicBezTo>
                  <a:cubicBezTo>
                    <a:pt x="17089" y="1171"/>
                    <a:pt x="17563" y="827"/>
                    <a:pt x="18564" y="827"/>
                  </a:cubicBezTo>
                  <a:cubicBezTo>
                    <a:pt x="19567" y="827"/>
                    <a:pt x="20042" y="1171"/>
                    <a:pt x="20593" y="1573"/>
                  </a:cubicBezTo>
                  <a:cubicBezTo>
                    <a:pt x="21175" y="1998"/>
                    <a:pt x="21836" y="2479"/>
                    <a:pt x="23104" y="2479"/>
                  </a:cubicBezTo>
                  <a:cubicBezTo>
                    <a:pt x="23332" y="2477"/>
                    <a:pt x="23516" y="2292"/>
                    <a:pt x="23516" y="2065"/>
                  </a:cubicBezTo>
                  <a:cubicBezTo>
                    <a:pt x="23516" y="1838"/>
                    <a:pt x="23332" y="1653"/>
                    <a:pt x="23104" y="1653"/>
                  </a:cubicBezTo>
                  <a:cubicBezTo>
                    <a:pt x="22103" y="1653"/>
                    <a:pt x="21629" y="1306"/>
                    <a:pt x="21078" y="904"/>
                  </a:cubicBezTo>
                  <a:cubicBezTo>
                    <a:pt x="20496" y="480"/>
                    <a:pt x="19835" y="1"/>
                    <a:pt x="18564" y="1"/>
                  </a:cubicBezTo>
                  <a:cubicBezTo>
                    <a:pt x="17296" y="1"/>
                    <a:pt x="16635" y="480"/>
                    <a:pt x="16053" y="904"/>
                  </a:cubicBezTo>
                  <a:cubicBezTo>
                    <a:pt x="15501" y="1306"/>
                    <a:pt x="15025" y="1653"/>
                    <a:pt x="14026" y="1653"/>
                  </a:cubicBezTo>
                  <a:cubicBezTo>
                    <a:pt x="13025" y="1653"/>
                    <a:pt x="12551" y="1306"/>
                    <a:pt x="11999" y="904"/>
                  </a:cubicBezTo>
                  <a:cubicBezTo>
                    <a:pt x="11418" y="480"/>
                    <a:pt x="10759" y="1"/>
                    <a:pt x="9488" y="1"/>
                  </a:cubicBezTo>
                  <a:cubicBezTo>
                    <a:pt x="8220" y="1"/>
                    <a:pt x="7559" y="480"/>
                    <a:pt x="6977" y="904"/>
                  </a:cubicBezTo>
                  <a:cubicBezTo>
                    <a:pt x="6426" y="1306"/>
                    <a:pt x="5951" y="1653"/>
                    <a:pt x="4950" y="1653"/>
                  </a:cubicBezTo>
                  <a:cubicBezTo>
                    <a:pt x="3952" y="1653"/>
                    <a:pt x="3475" y="1306"/>
                    <a:pt x="2926" y="904"/>
                  </a:cubicBezTo>
                  <a:cubicBezTo>
                    <a:pt x="2344" y="480"/>
                    <a:pt x="1683" y="1"/>
                    <a:pt x="4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3510252" y="4782520"/>
              <a:ext cx="732925" cy="62000"/>
            </a:xfrm>
            <a:custGeom>
              <a:avLst/>
              <a:gdLst/>
              <a:ahLst/>
              <a:cxnLst/>
              <a:rect l="l" t="t" r="r" b="b"/>
              <a:pathLst>
                <a:path w="29317" h="2480" extrusionOk="0">
                  <a:moveTo>
                    <a:pt x="411" y="1"/>
                  </a:moveTo>
                  <a:cubicBezTo>
                    <a:pt x="185" y="1"/>
                    <a:pt x="0" y="185"/>
                    <a:pt x="0" y="413"/>
                  </a:cubicBezTo>
                  <a:cubicBezTo>
                    <a:pt x="0" y="642"/>
                    <a:pt x="187" y="827"/>
                    <a:pt x="415" y="827"/>
                  </a:cubicBezTo>
                  <a:cubicBezTo>
                    <a:pt x="418" y="827"/>
                    <a:pt x="421" y="827"/>
                    <a:pt x="424" y="827"/>
                  </a:cubicBezTo>
                  <a:cubicBezTo>
                    <a:pt x="1480" y="827"/>
                    <a:pt x="1980" y="1174"/>
                    <a:pt x="2559" y="1578"/>
                  </a:cubicBezTo>
                  <a:cubicBezTo>
                    <a:pt x="3165" y="2000"/>
                    <a:pt x="3849" y="2479"/>
                    <a:pt x="5167" y="2479"/>
                  </a:cubicBezTo>
                  <a:cubicBezTo>
                    <a:pt x="6482" y="2479"/>
                    <a:pt x="7169" y="2000"/>
                    <a:pt x="7773" y="1578"/>
                  </a:cubicBezTo>
                  <a:cubicBezTo>
                    <a:pt x="8352" y="1174"/>
                    <a:pt x="8854" y="827"/>
                    <a:pt x="9910" y="827"/>
                  </a:cubicBezTo>
                  <a:cubicBezTo>
                    <a:pt x="10965" y="827"/>
                    <a:pt x="11467" y="1174"/>
                    <a:pt x="12046" y="1578"/>
                  </a:cubicBezTo>
                  <a:cubicBezTo>
                    <a:pt x="12653" y="2000"/>
                    <a:pt x="13339" y="2479"/>
                    <a:pt x="14655" y="2479"/>
                  </a:cubicBezTo>
                  <a:cubicBezTo>
                    <a:pt x="15970" y="2479"/>
                    <a:pt x="16657" y="2000"/>
                    <a:pt x="17263" y="1578"/>
                  </a:cubicBezTo>
                  <a:cubicBezTo>
                    <a:pt x="17842" y="1174"/>
                    <a:pt x="18341" y="827"/>
                    <a:pt x="19400" y="827"/>
                  </a:cubicBezTo>
                  <a:cubicBezTo>
                    <a:pt x="20456" y="827"/>
                    <a:pt x="20957" y="1174"/>
                    <a:pt x="21536" y="1578"/>
                  </a:cubicBezTo>
                  <a:cubicBezTo>
                    <a:pt x="22143" y="2000"/>
                    <a:pt x="22829" y="2479"/>
                    <a:pt x="24145" y="2479"/>
                  </a:cubicBezTo>
                  <a:cubicBezTo>
                    <a:pt x="25463" y="2479"/>
                    <a:pt x="26152" y="2000"/>
                    <a:pt x="26756" y="1578"/>
                  </a:cubicBezTo>
                  <a:cubicBezTo>
                    <a:pt x="27335" y="1174"/>
                    <a:pt x="27837" y="827"/>
                    <a:pt x="28892" y="827"/>
                  </a:cubicBezTo>
                  <a:cubicBezTo>
                    <a:pt x="28895" y="827"/>
                    <a:pt x="28898" y="827"/>
                    <a:pt x="28901" y="827"/>
                  </a:cubicBezTo>
                  <a:cubicBezTo>
                    <a:pt x="29130" y="827"/>
                    <a:pt x="29317" y="642"/>
                    <a:pt x="29317" y="413"/>
                  </a:cubicBezTo>
                  <a:cubicBezTo>
                    <a:pt x="29317" y="185"/>
                    <a:pt x="29132" y="1"/>
                    <a:pt x="28906" y="1"/>
                  </a:cubicBezTo>
                  <a:cubicBezTo>
                    <a:pt x="28901" y="1"/>
                    <a:pt x="28897" y="1"/>
                    <a:pt x="28892" y="1"/>
                  </a:cubicBezTo>
                  <a:cubicBezTo>
                    <a:pt x="27577" y="1"/>
                    <a:pt x="26891" y="478"/>
                    <a:pt x="26284" y="899"/>
                  </a:cubicBezTo>
                  <a:cubicBezTo>
                    <a:pt x="25705" y="1304"/>
                    <a:pt x="25203" y="1653"/>
                    <a:pt x="24145" y="1653"/>
                  </a:cubicBezTo>
                  <a:cubicBezTo>
                    <a:pt x="23089" y="1653"/>
                    <a:pt x="22587" y="1304"/>
                    <a:pt x="22008" y="899"/>
                  </a:cubicBezTo>
                  <a:cubicBezTo>
                    <a:pt x="21402" y="478"/>
                    <a:pt x="20713" y="1"/>
                    <a:pt x="19400" y="1"/>
                  </a:cubicBezTo>
                  <a:cubicBezTo>
                    <a:pt x="18084" y="1"/>
                    <a:pt x="17398" y="478"/>
                    <a:pt x="16791" y="899"/>
                  </a:cubicBezTo>
                  <a:cubicBezTo>
                    <a:pt x="16212" y="1304"/>
                    <a:pt x="15711" y="1653"/>
                    <a:pt x="14655" y="1653"/>
                  </a:cubicBezTo>
                  <a:cubicBezTo>
                    <a:pt x="13599" y="1653"/>
                    <a:pt x="13097" y="1304"/>
                    <a:pt x="12518" y="899"/>
                  </a:cubicBezTo>
                  <a:cubicBezTo>
                    <a:pt x="11911" y="478"/>
                    <a:pt x="11225" y="1"/>
                    <a:pt x="9910" y="1"/>
                  </a:cubicBezTo>
                  <a:cubicBezTo>
                    <a:pt x="8594" y="1"/>
                    <a:pt x="7908" y="478"/>
                    <a:pt x="7301" y="899"/>
                  </a:cubicBezTo>
                  <a:cubicBezTo>
                    <a:pt x="6722" y="1304"/>
                    <a:pt x="6220" y="1653"/>
                    <a:pt x="5167" y="1653"/>
                  </a:cubicBezTo>
                  <a:cubicBezTo>
                    <a:pt x="4111" y="1653"/>
                    <a:pt x="3609" y="1304"/>
                    <a:pt x="3030" y="899"/>
                  </a:cubicBezTo>
                  <a:cubicBezTo>
                    <a:pt x="2426" y="478"/>
                    <a:pt x="1740" y="1"/>
                    <a:pt x="424" y="1"/>
                  </a:cubicBezTo>
                  <a:cubicBezTo>
                    <a:pt x="420" y="1"/>
                    <a:pt x="415" y="1"/>
                    <a:pt x="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14"/>
          <p:cNvSpPr/>
          <p:nvPr/>
        </p:nvSpPr>
        <p:spPr>
          <a:xfrm>
            <a:off x="8612250" y="35566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14"/>
          <p:cNvGrpSpPr/>
          <p:nvPr/>
        </p:nvGrpSpPr>
        <p:grpSpPr>
          <a:xfrm flipH="1">
            <a:off x="-735562" y="926438"/>
            <a:ext cx="1587675" cy="407125"/>
            <a:chOff x="3307875" y="492575"/>
            <a:chExt cx="1587675" cy="407125"/>
          </a:xfrm>
        </p:grpSpPr>
        <p:sp>
          <p:nvSpPr>
            <p:cNvPr id="262" name="Google Shape;262;p14"/>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14"/>
          <p:cNvGrpSpPr/>
          <p:nvPr/>
        </p:nvGrpSpPr>
        <p:grpSpPr>
          <a:xfrm>
            <a:off x="8495125" y="987525"/>
            <a:ext cx="1234600" cy="303800"/>
            <a:chOff x="7601000" y="728638"/>
            <a:chExt cx="1234600" cy="303800"/>
          </a:xfrm>
        </p:grpSpPr>
        <p:sp>
          <p:nvSpPr>
            <p:cNvPr id="266" name="Google Shape;266;p14"/>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4"/>
          <p:cNvGrpSpPr/>
          <p:nvPr/>
        </p:nvGrpSpPr>
        <p:grpSpPr>
          <a:xfrm>
            <a:off x="1985552" y="206308"/>
            <a:ext cx="969879" cy="238720"/>
            <a:chOff x="5129775" y="1122875"/>
            <a:chExt cx="750100" cy="184625"/>
          </a:xfrm>
        </p:grpSpPr>
        <p:sp>
          <p:nvSpPr>
            <p:cNvPr id="269" name="Google Shape;269;p14"/>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14"/>
          <p:cNvSpPr/>
          <p:nvPr/>
        </p:nvSpPr>
        <p:spPr>
          <a:xfrm>
            <a:off x="6758800" y="206305"/>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1pPr>
            <a:lvl2pPr marL="914400" lvl="1"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2pPr>
            <a:lvl3pPr marL="1371600" lvl="2"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3pPr>
            <a:lvl4pPr marL="1828800" lvl="3"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4pPr>
            <a:lvl5pPr marL="2286000" lvl="4"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5pPr>
            <a:lvl6pPr marL="2743200" lvl="5"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6pPr>
            <a:lvl7pPr marL="3200400" lvl="6"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7pPr>
            <a:lvl8pPr marL="3657600" lvl="7" indent="-317500">
              <a:lnSpc>
                <a:spcPct val="100000"/>
              </a:lnSpc>
              <a:spcBef>
                <a:spcPts val="1600"/>
              </a:spcBef>
              <a:spcAft>
                <a:spcPts val="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8pPr>
            <a:lvl9pPr marL="4114800" lvl="8" indent="-317500">
              <a:lnSpc>
                <a:spcPct val="100000"/>
              </a:lnSpc>
              <a:spcBef>
                <a:spcPts val="1600"/>
              </a:spcBef>
              <a:spcAft>
                <a:spcPts val="1600"/>
              </a:spcAft>
              <a:buClr>
                <a:schemeClr val="dk1"/>
              </a:buClr>
              <a:buSzPts val="1400"/>
              <a:buFont typeface="Assistant Medium"/>
              <a:buChar char="■"/>
              <a:defRPr>
                <a:solidFill>
                  <a:schemeClr val="dk1"/>
                </a:solidFill>
                <a:latin typeface="Assistant Medium"/>
                <a:ea typeface="Assistant Medium"/>
                <a:cs typeface="Assistant Medium"/>
                <a:sym typeface="Assistan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 id="2147483658" r:id="rId8"/>
    <p:sldLayoutId id="2147483660" r:id="rId9"/>
    <p:sldLayoutId id="2147483664" r:id="rId10"/>
    <p:sldLayoutId id="2147483665" r:id="rId11"/>
    <p:sldLayoutId id="2147483668" r:id="rId12"/>
    <p:sldLayoutId id="2147483674" r:id="rId13"/>
    <p:sldLayoutId id="2147483675"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6.jp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3"/>
          <p:cNvSpPr/>
          <p:nvPr/>
        </p:nvSpPr>
        <p:spPr>
          <a:xfrm>
            <a:off x="7269825" y="931538"/>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txBox="1">
            <a:spLocks noGrp="1"/>
          </p:cNvSpPr>
          <p:nvPr>
            <p:ph type="ctrTitle"/>
          </p:nvPr>
        </p:nvSpPr>
        <p:spPr>
          <a:xfrm>
            <a:off x="-351013" y="585468"/>
            <a:ext cx="6346500" cy="141202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accent1"/>
                </a:solidFill>
              </a:rPr>
              <a:t>	Smart-Home</a:t>
            </a:r>
            <a:br>
              <a:rPr lang="en-US" dirty="0">
                <a:solidFill>
                  <a:schemeClr val="accent1"/>
                </a:solidFill>
              </a:rPr>
            </a:br>
            <a:r>
              <a:rPr lang="en-US" dirty="0">
                <a:solidFill>
                  <a:schemeClr val="accent1"/>
                </a:solidFill>
              </a:rPr>
              <a:t>		Project</a:t>
            </a:r>
            <a:endParaRPr dirty="0">
              <a:solidFill>
                <a:schemeClr val="accent1"/>
              </a:solidFill>
            </a:endParaRPr>
          </a:p>
        </p:txBody>
      </p:sp>
      <p:sp>
        <p:nvSpPr>
          <p:cNvPr id="639" name="Google Shape;639;p33"/>
          <p:cNvSpPr txBox="1">
            <a:spLocks noGrp="1"/>
          </p:cNvSpPr>
          <p:nvPr>
            <p:ph type="subTitle" idx="1"/>
          </p:nvPr>
        </p:nvSpPr>
        <p:spPr>
          <a:xfrm>
            <a:off x="715100" y="2211071"/>
            <a:ext cx="3748800" cy="7938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 </a:t>
            </a:r>
          </a:p>
          <a:p>
            <a:pPr marL="0" lvl="0" indent="0" algn="l" rtl="0">
              <a:spcBef>
                <a:spcPts val="0"/>
              </a:spcBef>
              <a:spcAft>
                <a:spcPts val="0"/>
              </a:spcAft>
              <a:buNone/>
            </a:pPr>
            <a:r>
              <a:rPr lang="en" dirty="0"/>
              <a:t>Shady Aly Soltan	</a:t>
            </a:r>
          </a:p>
          <a:p>
            <a:pPr marL="0" lvl="0" indent="0" algn="l" rtl="0">
              <a:spcBef>
                <a:spcPts val="0"/>
              </a:spcBef>
              <a:spcAft>
                <a:spcPts val="0"/>
              </a:spcAft>
              <a:buNone/>
            </a:pPr>
            <a:r>
              <a:rPr lang="en" dirty="0"/>
              <a:t>Mohamed Bakr Abd El Salam</a:t>
            </a:r>
            <a:endParaRPr dirty="0"/>
          </a:p>
        </p:txBody>
      </p:sp>
      <p:grpSp>
        <p:nvGrpSpPr>
          <p:cNvPr id="640" name="Google Shape;640;p33"/>
          <p:cNvGrpSpPr/>
          <p:nvPr/>
        </p:nvGrpSpPr>
        <p:grpSpPr>
          <a:xfrm>
            <a:off x="7870913" y="1281938"/>
            <a:ext cx="1587675" cy="407125"/>
            <a:chOff x="3307875" y="492575"/>
            <a:chExt cx="1587675" cy="407125"/>
          </a:xfrm>
        </p:grpSpPr>
        <p:sp>
          <p:nvSpPr>
            <p:cNvPr id="641" name="Google Shape;641;p33"/>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33"/>
          <p:cNvSpPr/>
          <p:nvPr/>
        </p:nvSpPr>
        <p:spPr>
          <a:xfrm flipH="1">
            <a:off x="538038" y="4204477"/>
            <a:ext cx="600612" cy="407103"/>
          </a:xfrm>
          <a:custGeom>
            <a:avLst/>
            <a:gdLst/>
            <a:ahLst/>
            <a:cxnLst/>
            <a:rect l="l" t="t" r="r" b="b"/>
            <a:pathLst>
              <a:path w="28604" h="25014" extrusionOk="0">
                <a:moveTo>
                  <a:pt x="14303" y="0"/>
                </a:moveTo>
                <a:cubicBezTo>
                  <a:pt x="10509" y="0"/>
                  <a:pt x="6872" y="1318"/>
                  <a:pt x="4189" y="3662"/>
                </a:cubicBezTo>
                <a:cubicBezTo>
                  <a:pt x="1508" y="6008"/>
                  <a:pt x="1" y="9188"/>
                  <a:pt x="1" y="12506"/>
                </a:cubicBezTo>
                <a:cubicBezTo>
                  <a:pt x="1" y="15823"/>
                  <a:pt x="1508" y="19003"/>
                  <a:pt x="4189" y="21349"/>
                </a:cubicBezTo>
                <a:cubicBezTo>
                  <a:pt x="6872" y="23696"/>
                  <a:pt x="10509" y="25014"/>
                  <a:pt x="14303" y="25014"/>
                </a:cubicBezTo>
                <a:cubicBezTo>
                  <a:pt x="18095" y="25014"/>
                  <a:pt x="21732" y="23696"/>
                  <a:pt x="24415" y="21349"/>
                </a:cubicBezTo>
                <a:cubicBezTo>
                  <a:pt x="27096" y="19003"/>
                  <a:pt x="28603" y="15823"/>
                  <a:pt x="28603" y="12506"/>
                </a:cubicBezTo>
                <a:cubicBezTo>
                  <a:pt x="28603" y="9188"/>
                  <a:pt x="27096" y="6008"/>
                  <a:pt x="24415" y="3662"/>
                </a:cubicBezTo>
                <a:cubicBezTo>
                  <a:pt x="21732" y="1318"/>
                  <a:pt x="18095" y="0"/>
                  <a:pt x="14303"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33"/>
          <p:cNvGrpSpPr/>
          <p:nvPr/>
        </p:nvGrpSpPr>
        <p:grpSpPr>
          <a:xfrm flipH="1">
            <a:off x="2698042" y="4178524"/>
            <a:ext cx="757338" cy="466940"/>
            <a:chOff x="5032873" y="3579992"/>
            <a:chExt cx="1272410" cy="784509"/>
          </a:xfrm>
        </p:grpSpPr>
        <p:sp>
          <p:nvSpPr>
            <p:cNvPr id="646" name="Google Shape;646;p33"/>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3"/>
          <p:cNvGrpSpPr/>
          <p:nvPr/>
        </p:nvGrpSpPr>
        <p:grpSpPr>
          <a:xfrm flipH="1">
            <a:off x="5185263" y="2411384"/>
            <a:ext cx="3577812" cy="2257294"/>
            <a:chOff x="4826394" y="1989069"/>
            <a:chExt cx="3577812" cy="2257294"/>
          </a:xfrm>
        </p:grpSpPr>
        <p:sp>
          <p:nvSpPr>
            <p:cNvPr id="649" name="Google Shape;649;p33"/>
            <p:cNvSpPr/>
            <p:nvPr/>
          </p:nvSpPr>
          <p:spPr>
            <a:xfrm>
              <a:off x="5662934" y="2955061"/>
              <a:ext cx="689558" cy="988835"/>
            </a:xfrm>
            <a:custGeom>
              <a:avLst/>
              <a:gdLst/>
              <a:ahLst/>
              <a:cxnLst/>
              <a:rect l="l" t="t" r="r" b="b"/>
              <a:pathLst>
                <a:path w="32840" h="47093" extrusionOk="0">
                  <a:moveTo>
                    <a:pt x="1" y="1"/>
                  </a:moveTo>
                  <a:lnTo>
                    <a:pt x="1" y="47092"/>
                  </a:lnTo>
                  <a:lnTo>
                    <a:pt x="32839" y="47092"/>
                  </a:lnTo>
                  <a:lnTo>
                    <a:pt x="32839"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662934" y="2635688"/>
              <a:ext cx="912677" cy="319414"/>
            </a:xfrm>
            <a:custGeom>
              <a:avLst/>
              <a:gdLst/>
              <a:ahLst/>
              <a:cxnLst/>
              <a:rect l="l" t="t" r="r" b="b"/>
              <a:pathLst>
                <a:path w="43466" h="15212" extrusionOk="0">
                  <a:moveTo>
                    <a:pt x="10627" y="0"/>
                  </a:moveTo>
                  <a:lnTo>
                    <a:pt x="1" y="15212"/>
                  </a:lnTo>
                  <a:lnTo>
                    <a:pt x="32839" y="15212"/>
                  </a:lnTo>
                  <a:lnTo>
                    <a:pt x="434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773564" y="2686835"/>
              <a:ext cx="484223" cy="4367"/>
            </a:xfrm>
            <a:custGeom>
              <a:avLst/>
              <a:gdLst/>
              <a:ahLst/>
              <a:cxnLst/>
              <a:rect l="l" t="t" r="r" b="b"/>
              <a:pathLst>
                <a:path w="23061" h="208" extrusionOk="0">
                  <a:moveTo>
                    <a:pt x="136" y="0"/>
                  </a:moveTo>
                  <a:cubicBezTo>
                    <a:pt x="1" y="0"/>
                    <a:pt x="1" y="208"/>
                    <a:pt x="136" y="208"/>
                  </a:cubicBezTo>
                  <a:cubicBezTo>
                    <a:pt x="138" y="208"/>
                    <a:pt x="141" y="208"/>
                    <a:pt x="143" y="208"/>
                  </a:cubicBezTo>
                  <a:lnTo>
                    <a:pt x="22918" y="208"/>
                  </a:lnTo>
                  <a:cubicBezTo>
                    <a:pt x="22920" y="208"/>
                    <a:pt x="22922" y="208"/>
                    <a:pt x="22925" y="208"/>
                  </a:cubicBezTo>
                  <a:cubicBezTo>
                    <a:pt x="23060" y="208"/>
                    <a:pt x="23060" y="0"/>
                    <a:pt x="22925" y="0"/>
                  </a:cubicBezTo>
                  <a:cubicBezTo>
                    <a:pt x="22922" y="0"/>
                    <a:pt x="22920" y="0"/>
                    <a:pt x="22918" y="1"/>
                  </a:cubicBezTo>
                  <a:lnTo>
                    <a:pt x="143" y="1"/>
                  </a:lnTo>
                  <a:cubicBezTo>
                    <a:pt x="141" y="0"/>
                    <a:pt x="138"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718449" y="2742034"/>
              <a:ext cx="484034" cy="4367"/>
            </a:xfrm>
            <a:custGeom>
              <a:avLst/>
              <a:gdLst/>
              <a:ahLst/>
              <a:cxnLst/>
              <a:rect l="l" t="t" r="r" b="b"/>
              <a:pathLst>
                <a:path w="23052" h="208" extrusionOk="0">
                  <a:moveTo>
                    <a:pt x="140" y="0"/>
                  </a:moveTo>
                  <a:cubicBezTo>
                    <a:pt x="0" y="0"/>
                    <a:pt x="0" y="207"/>
                    <a:pt x="140" y="207"/>
                  </a:cubicBezTo>
                  <a:lnTo>
                    <a:pt x="22912" y="207"/>
                  </a:lnTo>
                  <a:cubicBezTo>
                    <a:pt x="23052" y="207"/>
                    <a:pt x="23052" y="0"/>
                    <a:pt x="22912"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663249" y="2797317"/>
              <a:ext cx="542113" cy="4325"/>
            </a:xfrm>
            <a:custGeom>
              <a:avLst/>
              <a:gdLst/>
              <a:ahLst/>
              <a:cxnLst/>
              <a:rect l="l" t="t" r="r" b="b"/>
              <a:pathLst>
                <a:path w="25818" h="206" extrusionOk="0">
                  <a:moveTo>
                    <a:pt x="136" y="0"/>
                  </a:moveTo>
                  <a:cubicBezTo>
                    <a:pt x="1" y="0"/>
                    <a:pt x="2" y="205"/>
                    <a:pt x="138" y="205"/>
                  </a:cubicBezTo>
                  <a:lnTo>
                    <a:pt x="25681" y="205"/>
                  </a:lnTo>
                  <a:cubicBezTo>
                    <a:pt x="25818" y="205"/>
                    <a:pt x="25818" y="0"/>
                    <a:pt x="25681" y="0"/>
                  </a:cubicBezTo>
                  <a:lnTo>
                    <a:pt x="138" y="0"/>
                  </a:lnTo>
                  <a:cubicBezTo>
                    <a:pt x="137" y="0"/>
                    <a:pt x="136"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5608007" y="2852495"/>
              <a:ext cx="553767" cy="4367"/>
            </a:xfrm>
            <a:custGeom>
              <a:avLst/>
              <a:gdLst/>
              <a:ahLst/>
              <a:cxnLst/>
              <a:rect l="l" t="t" r="r" b="b"/>
              <a:pathLst>
                <a:path w="26373" h="208" extrusionOk="0">
                  <a:moveTo>
                    <a:pt x="138" y="1"/>
                  </a:moveTo>
                  <a:cubicBezTo>
                    <a:pt x="1" y="1"/>
                    <a:pt x="1" y="208"/>
                    <a:pt x="138" y="208"/>
                  </a:cubicBezTo>
                  <a:lnTo>
                    <a:pt x="26235" y="208"/>
                  </a:lnTo>
                  <a:cubicBezTo>
                    <a:pt x="26372" y="208"/>
                    <a:pt x="26372" y="1"/>
                    <a:pt x="26235" y="1"/>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5552766" y="2907799"/>
              <a:ext cx="661316" cy="4367"/>
            </a:xfrm>
            <a:custGeom>
              <a:avLst/>
              <a:gdLst/>
              <a:ahLst/>
              <a:cxnLst/>
              <a:rect l="l" t="t" r="r" b="b"/>
              <a:pathLst>
                <a:path w="31495" h="208" extrusionOk="0">
                  <a:moveTo>
                    <a:pt x="138" y="0"/>
                  </a:moveTo>
                  <a:cubicBezTo>
                    <a:pt x="1" y="0"/>
                    <a:pt x="1" y="205"/>
                    <a:pt x="138" y="207"/>
                  </a:cubicBezTo>
                  <a:lnTo>
                    <a:pt x="31357" y="207"/>
                  </a:lnTo>
                  <a:cubicBezTo>
                    <a:pt x="31494" y="207"/>
                    <a:pt x="31494" y="0"/>
                    <a:pt x="31357"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5808523" y="3029703"/>
              <a:ext cx="148767" cy="139318"/>
            </a:xfrm>
            <a:custGeom>
              <a:avLst/>
              <a:gdLst/>
              <a:ahLst/>
              <a:cxnLst/>
              <a:rect l="l" t="t" r="r" b="b"/>
              <a:pathLst>
                <a:path w="7085" h="6635" extrusionOk="0">
                  <a:moveTo>
                    <a:pt x="1" y="0"/>
                  </a:moveTo>
                  <a:lnTo>
                    <a:pt x="1" y="6635"/>
                  </a:lnTo>
                  <a:lnTo>
                    <a:pt x="7085" y="6635"/>
                  </a:lnTo>
                  <a:lnTo>
                    <a:pt x="708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5808523" y="3029703"/>
              <a:ext cx="148767" cy="20830"/>
            </a:xfrm>
            <a:custGeom>
              <a:avLst/>
              <a:gdLst/>
              <a:ahLst/>
              <a:cxnLst/>
              <a:rect l="l" t="t" r="r" b="b"/>
              <a:pathLst>
                <a:path w="7085" h="992" extrusionOk="0">
                  <a:moveTo>
                    <a:pt x="1" y="0"/>
                  </a:moveTo>
                  <a:lnTo>
                    <a:pt x="1" y="991"/>
                  </a:lnTo>
                  <a:lnTo>
                    <a:pt x="7085" y="991"/>
                  </a:lnTo>
                  <a:lnTo>
                    <a:pt x="708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5878546" y="3040117"/>
              <a:ext cx="8714" cy="132473"/>
            </a:xfrm>
            <a:custGeom>
              <a:avLst/>
              <a:gdLst/>
              <a:ahLst/>
              <a:cxnLst/>
              <a:rect l="l" t="t" r="r" b="b"/>
              <a:pathLst>
                <a:path w="415" h="6309" extrusionOk="0">
                  <a:moveTo>
                    <a:pt x="1" y="1"/>
                  </a:moveTo>
                  <a:lnTo>
                    <a:pt x="1" y="6308"/>
                  </a:lnTo>
                  <a:lnTo>
                    <a:pt x="415" y="6308"/>
                  </a:lnTo>
                  <a:lnTo>
                    <a:pt x="41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780493" y="3155155"/>
              <a:ext cx="204852" cy="32210"/>
            </a:xfrm>
            <a:custGeom>
              <a:avLst/>
              <a:gdLst/>
              <a:ahLst/>
              <a:cxnLst/>
              <a:rect l="l" t="t" r="r" b="b"/>
              <a:pathLst>
                <a:path w="9756" h="1534" extrusionOk="0">
                  <a:moveTo>
                    <a:pt x="0" y="1"/>
                  </a:moveTo>
                  <a:lnTo>
                    <a:pt x="0" y="1533"/>
                  </a:lnTo>
                  <a:lnTo>
                    <a:pt x="9755" y="1533"/>
                  </a:lnTo>
                  <a:lnTo>
                    <a:pt x="975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808523" y="3297551"/>
              <a:ext cx="148767" cy="139381"/>
            </a:xfrm>
            <a:custGeom>
              <a:avLst/>
              <a:gdLst/>
              <a:ahLst/>
              <a:cxnLst/>
              <a:rect l="l" t="t" r="r" b="b"/>
              <a:pathLst>
                <a:path w="7085" h="6638" extrusionOk="0">
                  <a:moveTo>
                    <a:pt x="1" y="1"/>
                  </a:moveTo>
                  <a:lnTo>
                    <a:pt x="1" y="6638"/>
                  </a:lnTo>
                  <a:lnTo>
                    <a:pt x="7085" y="6638"/>
                  </a:lnTo>
                  <a:lnTo>
                    <a:pt x="70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5808523" y="3297551"/>
              <a:ext cx="148767" cy="20893"/>
            </a:xfrm>
            <a:custGeom>
              <a:avLst/>
              <a:gdLst/>
              <a:ahLst/>
              <a:cxnLst/>
              <a:rect l="l" t="t" r="r" b="b"/>
              <a:pathLst>
                <a:path w="7085" h="995" extrusionOk="0">
                  <a:moveTo>
                    <a:pt x="1" y="1"/>
                  </a:moveTo>
                  <a:lnTo>
                    <a:pt x="1" y="994"/>
                  </a:lnTo>
                  <a:lnTo>
                    <a:pt x="7085" y="994"/>
                  </a:lnTo>
                  <a:lnTo>
                    <a:pt x="708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5878546" y="3305005"/>
              <a:ext cx="8714" cy="132515"/>
            </a:xfrm>
            <a:custGeom>
              <a:avLst/>
              <a:gdLst/>
              <a:ahLst/>
              <a:cxnLst/>
              <a:rect l="l" t="t" r="r" b="b"/>
              <a:pathLst>
                <a:path w="415" h="6311" extrusionOk="0">
                  <a:moveTo>
                    <a:pt x="1" y="0"/>
                  </a:moveTo>
                  <a:lnTo>
                    <a:pt x="1" y="6310"/>
                  </a:lnTo>
                  <a:lnTo>
                    <a:pt x="415" y="6310"/>
                  </a:lnTo>
                  <a:lnTo>
                    <a:pt x="41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5780493" y="3423024"/>
              <a:ext cx="204852" cy="32252"/>
            </a:xfrm>
            <a:custGeom>
              <a:avLst/>
              <a:gdLst/>
              <a:ahLst/>
              <a:cxnLst/>
              <a:rect l="l" t="t" r="r" b="b"/>
              <a:pathLst>
                <a:path w="9756" h="1536" extrusionOk="0">
                  <a:moveTo>
                    <a:pt x="0" y="0"/>
                  </a:moveTo>
                  <a:lnTo>
                    <a:pt x="0" y="1535"/>
                  </a:lnTo>
                  <a:lnTo>
                    <a:pt x="9755" y="1535"/>
                  </a:lnTo>
                  <a:lnTo>
                    <a:pt x="975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803594" y="3839260"/>
              <a:ext cx="600612" cy="407103"/>
            </a:xfrm>
            <a:custGeom>
              <a:avLst/>
              <a:gdLst/>
              <a:ahLst/>
              <a:cxnLst/>
              <a:rect l="l" t="t" r="r" b="b"/>
              <a:pathLst>
                <a:path w="28604" h="25014" extrusionOk="0">
                  <a:moveTo>
                    <a:pt x="14303" y="0"/>
                  </a:moveTo>
                  <a:cubicBezTo>
                    <a:pt x="10509" y="0"/>
                    <a:pt x="6872" y="1318"/>
                    <a:pt x="4189" y="3662"/>
                  </a:cubicBezTo>
                  <a:cubicBezTo>
                    <a:pt x="1508" y="6008"/>
                    <a:pt x="1" y="9188"/>
                    <a:pt x="1" y="12506"/>
                  </a:cubicBezTo>
                  <a:cubicBezTo>
                    <a:pt x="1" y="15823"/>
                    <a:pt x="1508" y="19003"/>
                    <a:pt x="4189" y="21349"/>
                  </a:cubicBezTo>
                  <a:cubicBezTo>
                    <a:pt x="6872" y="23696"/>
                    <a:pt x="10509" y="25014"/>
                    <a:pt x="14303" y="25014"/>
                  </a:cubicBezTo>
                  <a:cubicBezTo>
                    <a:pt x="18095" y="25014"/>
                    <a:pt x="21732" y="23696"/>
                    <a:pt x="24415" y="21349"/>
                  </a:cubicBezTo>
                  <a:cubicBezTo>
                    <a:pt x="27096" y="19003"/>
                    <a:pt x="28603" y="15823"/>
                    <a:pt x="28603" y="12506"/>
                  </a:cubicBezTo>
                  <a:cubicBezTo>
                    <a:pt x="28603" y="9188"/>
                    <a:pt x="27096" y="6008"/>
                    <a:pt x="24415" y="3662"/>
                  </a:cubicBezTo>
                  <a:cubicBezTo>
                    <a:pt x="21732" y="1318"/>
                    <a:pt x="18095" y="0"/>
                    <a:pt x="14303"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4826394" y="3839260"/>
              <a:ext cx="720361" cy="366893"/>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181419" y="3579986"/>
              <a:ext cx="917381" cy="658225"/>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099870" y="2459803"/>
              <a:ext cx="687878" cy="988877"/>
            </a:xfrm>
            <a:custGeom>
              <a:avLst/>
              <a:gdLst/>
              <a:ahLst/>
              <a:cxnLst/>
              <a:rect l="l" t="t" r="r" b="b"/>
              <a:pathLst>
                <a:path w="32760" h="47095" extrusionOk="0">
                  <a:moveTo>
                    <a:pt x="1" y="1"/>
                  </a:moveTo>
                  <a:lnTo>
                    <a:pt x="1" y="47094"/>
                  </a:lnTo>
                  <a:lnTo>
                    <a:pt x="32759" y="47094"/>
                  </a:lnTo>
                  <a:lnTo>
                    <a:pt x="32759"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98190" y="2140472"/>
              <a:ext cx="912677" cy="319435"/>
            </a:xfrm>
            <a:custGeom>
              <a:avLst/>
              <a:gdLst/>
              <a:ahLst/>
              <a:cxnLst/>
              <a:rect l="l" t="t" r="r" b="b"/>
              <a:pathLst>
                <a:path w="43466" h="15213" extrusionOk="0">
                  <a:moveTo>
                    <a:pt x="10627" y="1"/>
                  </a:moveTo>
                  <a:lnTo>
                    <a:pt x="1" y="15212"/>
                  </a:lnTo>
                  <a:lnTo>
                    <a:pt x="32839" y="15212"/>
                  </a:lnTo>
                  <a:lnTo>
                    <a:pt x="434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787692" y="2459803"/>
              <a:ext cx="444160" cy="988877"/>
            </a:xfrm>
            <a:custGeom>
              <a:avLst/>
              <a:gdLst/>
              <a:ahLst/>
              <a:cxnLst/>
              <a:rect l="l" t="t" r="r" b="b"/>
              <a:pathLst>
                <a:path w="21153" h="47095" extrusionOk="0">
                  <a:moveTo>
                    <a:pt x="0" y="1"/>
                  </a:moveTo>
                  <a:lnTo>
                    <a:pt x="0" y="47094"/>
                  </a:lnTo>
                  <a:lnTo>
                    <a:pt x="21152" y="47094"/>
                  </a:lnTo>
                  <a:lnTo>
                    <a:pt x="21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787692" y="2140472"/>
              <a:ext cx="444160" cy="319435"/>
            </a:xfrm>
            <a:custGeom>
              <a:avLst/>
              <a:gdLst/>
              <a:ahLst/>
              <a:cxnLst/>
              <a:rect l="l" t="t" r="r" b="b"/>
              <a:pathLst>
                <a:path w="21153" h="15213" extrusionOk="0">
                  <a:moveTo>
                    <a:pt x="10626" y="1"/>
                  </a:moveTo>
                  <a:lnTo>
                    <a:pt x="0" y="15212"/>
                  </a:lnTo>
                  <a:lnTo>
                    <a:pt x="21152" y="15212"/>
                  </a:lnTo>
                  <a:lnTo>
                    <a:pt x="106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6443372" y="1989069"/>
              <a:ext cx="122184" cy="176547"/>
            </a:xfrm>
            <a:custGeom>
              <a:avLst/>
              <a:gdLst/>
              <a:ahLst/>
              <a:cxnLst/>
              <a:rect l="l" t="t" r="r" b="b"/>
              <a:pathLst>
                <a:path w="5819" h="8408" extrusionOk="0">
                  <a:moveTo>
                    <a:pt x="0" y="1"/>
                  </a:moveTo>
                  <a:lnTo>
                    <a:pt x="0" y="8407"/>
                  </a:lnTo>
                  <a:lnTo>
                    <a:pt x="5818" y="8407"/>
                  </a:lnTo>
                  <a:lnTo>
                    <a:pt x="58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6517930" y="2590609"/>
              <a:ext cx="107213" cy="139339"/>
            </a:xfrm>
            <a:custGeom>
              <a:avLst/>
              <a:gdLst/>
              <a:ahLst/>
              <a:cxnLst/>
              <a:rect l="l" t="t" r="r" b="b"/>
              <a:pathLst>
                <a:path w="5106" h="6636" extrusionOk="0">
                  <a:moveTo>
                    <a:pt x="1" y="1"/>
                  </a:moveTo>
                  <a:lnTo>
                    <a:pt x="1" y="6635"/>
                  </a:lnTo>
                  <a:lnTo>
                    <a:pt x="5106" y="6635"/>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6262508" y="2590609"/>
              <a:ext cx="107192" cy="139339"/>
            </a:xfrm>
            <a:custGeom>
              <a:avLst/>
              <a:gdLst/>
              <a:ahLst/>
              <a:cxnLst/>
              <a:rect l="l" t="t" r="r" b="b"/>
              <a:pathLst>
                <a:path w="5105" h="6636" extrusionOk="0">
                  <a:moveTo>
                    <a:pt x="0" y="1"/>
                  </a:moveTo>
                  <a:lnTo>
                    <a:pt x="0" y="6635"/>
                  </a:lnTo>
                  <a:lnTo>
                    <a:pt x="5105" y="6635"/>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6517888" y="2590609"/>
              <a:ext cx="107255" cy="139381"/>
            </a:xfrm>
            <a:custGeom>
              <a:avLst/>
              <a:gdLst/>
              <a:ahLst/>
              <a:cxnLst/>
              <a:rect l="l" t="t" r="r" b="b"/>
              <a:pathLst>
                <a:path w="5108" h="6638" extrusionOk="0">
                  <a:moveTo>
                    <a:pt x="0" y="1"/>
                  </a:moveTo>
                  <a:lnTo>
                    <a:pt x="0" y="899"/>
                  </a:lnTo>
                  <a:lnTo>
                    <a:pt x="4206" y="899"/>
                  </a:lnTo>
                  <a:lnTo>
                    <a:pt x="4206" y="6638"/>
                  </a:lnTo>
                  <a:lnTo>
                    <a:pt x="5108" y="6638"/>
                  </a:lnTo>
                  <a:lnTo>
                    <a:pt x="51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262508" y="2590609"/>
              <a:ext cx="107192" cy="139444"/>
            </a:xfrm>
            <a:custGeom>
              <a:avLst/>
              <a:gdLst/>
              <a:ahLst/>
              <a:cxnLst/>
              <a:rect l="l" t="t" r="r" b="b"/>
              <a:pathLst>
                <a:path w="5105" h="6641" extrusionOk="0">
                  <a:moveTo>
                    <a:pt x="0" y="1"/>
                  </a:moveTo>
                  <a:lnTo>
                    <a:pt x="0" y="902"/>
                  </a:lnTo>
                  <a:lnTo>
                    <a:pt x="4203" y="902"/>
                  </a:lnTo>
                  <a:lnTo>
                    <a:pt x="4203" y="6640"/>
                  </a:lnTo>
                  <a:lnTo>
                    <a:pt x="5105" y="6640"/>
                  </a:lnTo>
                  <a:lnTo>
                    <a:pt x="5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517930" y="2797674"/>
              <a:ext cx="107213" cy="139381"/>
            </a:xfrm>
            <a:custGeom>
              <a:avLst/>
              <a:gdLst/>
              <a:ahLst/>
              <a:cxnLst/>
              <a:rect l="l" t="t" r="r" b="b"/>
              <a:pathLst>
                <a:path w="5106" h="6638" extrusionOk="0">
                  <a:moveTo>
                    <a:pt x="1" y="1"/>
                  </a:moveTo>
                  <a:lnTo>
                    <a:pt x="1" y="6638"/>
                  </a:lnTo>
                  <a:lnTo>
                    <a:pt x="5106" y="6638"/>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2508" y="2797674"/>
              <a:ext cx="107192" cy="139381"/>
            </a:xfrm>
            <a:custGeom>
              <a:avLst/>
              <a:gdLst/>
              <a:ahLst/>
              <a:cxnLst/>
              <a:rect l="l" t="t" r="r" b="b"/>
              <a:pathLst>
                <a:path w="5105" h="6638" extrusionOk="0">
                  <a:moveTo>
                    <a:pt x="0" y="1"/>
                  </a:moveTo>
                  <a:lnTo>
                    <a:pt x="0" y="6638"/>
                  </a:lnTo>
                  <a:lnTo>
                    <a:pt x="5105" y="6638"/>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517888" y="2797737"/>
              <a:ext cx="107255" cy="139381"/>
            </a:xfrm>
            <a:custGeom>
              <a:avLst/>
              <a:gdLst/>
              <a:ahLst/>
              <a:cxnLst/>
              <a:rect l="l" t="t" r="r" b="b"/>
              <a:pathLst>
                <a:path w="5108" h="6638" extrusionOk="0">
                  <a:moveTo>
                    <a:pt x="0" y="0"/>
                  </a:moveTo>
                  <a:lnTo>
                    <a:pt x="0" y="899"/>
                  </a:lnTo>
                  <a:lnTo>
                    <a:pt x="4206" y="899"/>
                  </a:lnTo>
                  <a:lnTo>
                    <a:pt x="4206" y="6637"/>
                  </a:lnTo>
                  <a:lnTo>
                    <a:pt x="5108" y="6637"/>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262508" y="2797737"/>
              <a:ext cx="107192" cy="139381"/>
            </a:xfrm>
            <a:custGeom>
              <a:avLst/>
              <a:gdLst/>
              <a:ahLst/>
              <a:cxnLst/>
              <a:rect l="l" t="t" r="r" b="b"/>
              <a:pathLst>
                <a:path w="5105" h="6638" extrusionOk="0">
                  <a:moveTo>
                    <a:pt x="0" y="0"/>
                  </a:moveTo>
                  <a:lnTo>
                    <a:pt x="0" y="899"/>
                  </a:lnTo>
                  <a:lnTo>
                    <a:pt x="4203" y="899"/>
                  </a:lnTo>
                  <a:lnTo>
                    <a:pt x="4203" y="6637"/>
                  </a:lnTo>
                  <a:lnTo>
                    <a:pt x="5105" y="6637"/>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517930" y="3004801"/>
              <a:ext cx="107213" cy="139339"/>
            </a:xfrm>
            <a:custGeom>
              <a:avLst/>
              <a:gdLst/>
              <a:ahLst/>
              <a:cxnLst/>
              <a:rect l="l" t="t" r="r" b="b"/>
              <a:pathLst>
                <a:path w="5106" h="6636" extrusionOk="0">
                  <a:moveTo>
                    <a:pt x="1" y="0"/>
                  </a:moveTo>
                  <a:lnTo>
                    <a:pt x="1" y="6635"/>
                  </a:lnTo>
                  <a:lnTo>
                    <a:pt x="5106" y="6635"/>
                  </a:lnTo>
                  <a:lnTo>
                    <a:pt x="5106"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262508" y="3004801"/>
              <a:ext cx="107192" cy="139339"/>
            </a:xfrm>
            <a:custGeom>
              <a:avLst/>
              <a:gdLst/>
              <a:ahLst/>
              <a:cxnLst/>
              <a:rect l="l" t="t" r="r" b="b"/>
              <a:pathLst>
                <a:path w="5105" h="6636" extrusionOk="0">
                  <a:moveTo>
                    <a:pt x="0" y="0"/>
                  </a:moveTo>
                  <a:lnTo>
                    <a:pt x="0" y="6635"/>
                  </a:lnTo>
                  <a:lnTo>
                    <a:pt x="5105" y="6635"/>
                  </a:lnTo>
                  <a:lnTo>
                    <a:pt x="510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517888" y="3004801"/>
              <a:ext cx="107255" cy="139381"/>
            </a:xfrm>
            <a:custGeom>
              <a:avLst/>
              <a:gdLst/>
              <a:ahLst/>
              <a:cxnLst/>
              <a:rect l="l" t="t" r="r" b="b"/>
              <a:pathLst>
                <a:path w="5108" h="6638" extrusionOk="0">
                  <a:moveTo>
                    <a:pt x="0" y="0"/>
                  </a:moveTo>
                  <a:lnTo>
                    <a:pt x="0" y="899"/>
                  </a:lnTo>
                  <a:lnTo>
                    <a:pt x="4206" y="899"/>
                  </a:lnTo>
                  <a:lnTo>
                    <a:pt x="4206" y="6638"/>
                  </a:lnTo>
                  <a:lnTo>
                    <a:pt x="5108" y="6638"/>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62508" y="3004801"/>
              <a:ext cx="107192" cy="139444"/>
            </a:xfrm>
            <a:custGeom>
              <a:avLst/>
              <a:gdLst/>
              <a:ahLst/>
              <a:cxnLst/>
              <a:rect l="l" t="t" r="r" b="b"/>
              <a:pathLst>
                <a:path w="5105" h="6641" extrusionOk="0">
                  <a:moveTo>
                    <a:pt x="0" y="0"/>
                  </a:moveTo>
                  <a:lnTo>
                    <a:pt x="0" y="902"/>
                  </a:lnTo>
                  <a:lnTo>
                    <a:pt x="4203" y="902"/>
                  </a:lnTo>
                  <a:lnTo>
                    <a:pt x="4203" y="6640"/>
                  </a:lnTo>
                  <a:lnTo>
                    <a:pt x="5105" y="6640"/>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963516" y="2495182"/>
              <a:ext cx="92473" cy="259991"/>
            </a:xfrm>
            <a:custGeom>
              <a:avLst/>
              <a:gdLst/>
              <a:ahLst/>
              <a:cxnLst/>
              <a:rect l="l" t="t" r="r" b="b"/>
              <a:pathLst>
                <a:path w="4404" h="12382" extrusionOk="0">
                  <a:moveTo>
                    <a:pt x="1" y="0"/>
                  </a:moveTo>
                  <a:lnTo>
                    <a:pt x="1" y="12381"/>
                  </a:lnTo>
                  <a:lnTo>
                    <a:pt x="4404" y="12381"/>
                  </a:lnTo>
                  <a:lnTo>
                    <a:pt x="4404"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817717" y="2262859"/>
              <a:ext cx="107633" cy="45040"/>
            </a:xfrm>
            <a:custGeom>
              <a:avLst/>
              <a:gdLst/>
              <a:ahLst/>
              <a:cxnLst/>
              <a:rect l="l" t="t" r="r" b="b"/>
              <a:pathLst>
                <a:path w="5126" h="2145" extrusionOk="0">
                  <a:moveTo>
                    <a:pt x="1461" y="0"/>
                  </a:moveTo>
                  <a:cubicBezTo>
                    <a:pt x="1428" y="3"/>
                    <a:pt x="1398" y="18"/>
                    <a:pt x="1378" y="43"/>
                  </a:cubicBezTo>
                  <a:lnTo>
                    <a:pt x="23" y="1980"/>
                  </a:lnTo>
                  <a:cubicBezTo>
                    <a:pt x="3" y="2012"/>
                    <a:pt x="1" y="2054"/>
                    <a:pt x="21" y="2087"/>
                  </a:cubicBezTo>
                  <a:cubicBezTo>
                    <a:pt x="38" y="2122"/>
                    <a:pt x="73" y="2144"/>
                    <a:pt x="110" y="2144"/>
                  </a:cubicBezTo>
                  <a:lnTo>
                    <a:pt x="3625" y="2144"/>
                  </a:lnTo>
                  <a:lnTo>
                    <a:pt x="3770" y="1937"/>
                  </a:lnTo>
                  <a:lnTo>
                    <a:pt x="310" y="1937"/>
                  </a:lnTo>
                  <a:lnTo>
                    <a:pt x="1516" y="207"/>
                  </a:lnTo>
                  <a:lnTo>
                    <a:pt x="4980" y="207"/>
                  </a:lnTo>
                  <a:lnTo>
                    <a:pt x="51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357454" y="2194096"/>
              <a:ext cx="120841" cy="45040"/>
            </a:xfrm>
            <a:custGeom>
              <a:avLst/>
              <a:gdLst/>
              <a:ahLst/>
              <a:cxnLst/>
              <a:rect l="l" t="t" r="r" b="b"/>
              <a:pathLst>
                <a:path w="5755" h="2145" extrusionOk="0">
                  <a:moveTo>
                    <a:pt x="5450" y="207"/>
                  </a:moveTo>
                  <a:lnTo>
                    <a:pt x="4239" y="1937"/>
                  </a:lnTo>
                  <a:lnTo>
                    <a:pt x="308" y="1937"/>
                  </a:lnTo>
                  <a:lnTo>
                    <a:pt x="1519" y="207"/>
                  </a:lnTo>
                  <a:close/>
                  <a:moveTo>
                    <a:pt x="1464" y="0"/>
                  </a:moveTo>
                  <a:cubicBezTo>
                    <a:pt x="1429" y="0"/>
                    <a:pt x="1396" y="18"/>
                    <a:pt x="1376" y="45"/>
                  </a:cubicBezTo>
                  <a:lnTo>
                    <a:pt x="26" y="1985"/>
                  </a:lnTo>
                  <a:cubicBezTo>
                    <a:pt x="18" y="1992"/>
                    <a:pt x="11" y="2005"/>
                    <a:pt x="8" y="2017"/>
                  </a:cubicBezTo>
                  <a:cubicBezTo>
                    <a:pt x="1" y="2042"/>
                    <a:pt x="3" y="2067"/>
                    <a:pt x="18" y="2092"/>
                  </a:cubicBezTo>
                  <a:cubicBezTo>
                    <a:pt x="36" y="2124"/>
                    <a:pt x="71" y="2144"/>
                    <a:pt x="108" y="2144"/>
                  </a:cubicBezTo>
                  <a:lnTo>
                    <a:pt x="4292" y="2144"/>
                  </a:lnTo>
                  <a:cubicBezTo>
                    <a:pt x="4324" y="2144"/>
                    <a:pt x="4357" y="2129"/>
                    <a:pt x="4374" y="2105"/>
                  </a:cubicBezTo>
                  <a:lnTo>
                    <a:pt x="4437" y="2017"/>
                  </a:lnTo>
                  <a:lnTo>
                    <a:pt x="5729" y="165"/>
                  </a:lnTo>
                  <a:cubicBezTo>
                    <a:pt x="5752" y="135"/>
                    <a:pt x="5754" y="93"/>
                    <a:pt x="5737" y="58"/>
                  </a:cubicBezTo>
                  <a:cubicBezTo>
                    <a:pt x="5720" y="25"/>
                    <a:pt x="5685" y="3"/>
                    <a:pt x="5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383616" y="2236425"/>
              <a:ext cx="120820" cy="44998"/>
            </a:xfrm>
            <a:custGeom>
              <a:avLst/>
              <a:gdLst/>
              <a:ahLst/>
              <a:cxnLst/>
              <a:rect l="l" t="t" r="r" b="b"/>
              <a:pathLst>
                <a:path w="5754" h="2143" extrusionOk="0">
                  <a:moveTo>
                    <a:pt x="5447" y="206"/>
                  </a:moveTo>
                  <a:lnTo>
                    <a:pt x="4239" y="1938"/>
                  </a:lnTo>
                  <a:lnTo>
                    <a:pt x="308" y="1938"/>
                  </a:lnTo>
                  <a:lnTo>
                    <a:pt x="1518" y="206"/>
                  </a:lnTo>
                  <a:close/>
                  <a:moveTo>
                    <a:pt x="5650" y="1"/>
                  </a:moveTo>
                  <a:cubicBezTo>
                    <a:pt x="5648" y="1"/>
                    <a:pt x="5646" y="1"/>
                    <a:pt x="5644" y="1"/>
                  </a:cubicBezTo>
                  <a:lnTo>
                    <a:pt x="1463" y="1"/>
                  </a:lnTo>
                  <a:cubicBezTo>
                    <a:pt x="1428" y="1"/>
                    <a:pt x="1398" y="16"/>
                    <a:pt x="1376" y="41"/>
                  </a:cubicBezTo>
                  <a:lnTo>
                    <a:pt x="1313" y="128"/>
                  </a:lnTo>
                  <a:lnTo>
                    <a:pt x="1261" y="206"/>
                  </a:lnTo>
                  <a:lnTo>
                    <a:pt x="55" y="1938"/>
                  </a:lnTo>
                  <a:lnTo>
                    <a:pt x="25" y="1978"/>
                  </a:lnTo>
                  <a:cubicBezTo>
                    <a:pt x="3" y="2010"/>
                    <a:pt x="1" y="2050"/>
                    <a:pt x="18" y="2085"/>
                  </a:cubicBezTo>
                  <a:cubicBezTo>
                    <a:pt x="35" y="2120"/>
                    <a:pt x="70" y="2143"/>
                    <a:pt x="108" y="2143"/>
                  </a:cubicBezTo>
                  <a:lnTo>
                    <a:pt x="4294" y="2143"/>
                  </a:lnTo>
                  <a:cubicBezTo>
                    <a:pt x="4326" y="2143"/>
                    <a:pt x="4356" y="2125"/>
                    <a:pt x="4376" y="2098"/>
                  </a:cubicBezTo>
                  <a:lnTo>
                    <a:pt x="5729" y="161"/>
                  </a:lnTo>
                  <a:cubicBezTo>
                    <a:pt x="5752" y="128"/>
                    <a:pt x="5754" y="89"/>
                    <a:pt x="5734" y="54"/>
                  </a:cubicBezTo>
                  <a:cubicBezTo>
                    <a:pt x="5717" y="23"/>
                    <a:pt x="5685" y="1"/>
                    <a:pt x="5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96564" y="2236446"/>
              <a:ext cx="120778" cy="45040"/>
            </a:xfrm>
            <a:custGeom>
              <a:avLst/>
              <a:gdLst/>
              <a:ahLst/>
              <a:cxnLst/>
              <a:rect l="l" t="t" r="r" b="b"/>
              <a:pathLst>
                <a:path w="5752" h="2145" extrusionOk="0">
                  <a:moveTo>
                    <a:pt x="5449" y="205"/>
                  </a:moveTo>
                  <a:lnTo>
                    <a:pt x="4239" y="1937"/>
                  </a:lnTo>
                  <a:lnTo>
                    <a:pt x="308" y="1937"/>
                  </a:lnTo>
                  <a:lnTo>
                    <a:pt x="1518" y="205"/>
                  </a:lnTo>
                  <a:close/>
                  <a:moveTo>
                    <a:pt x="1463" y="0"/>
                  </a:moveTo>
                  <a:cubicBezTo>
                    <a:pt x="1431" y="0"/>
                    <a:pt x="1398" y="15"/>
                    <a:pt x="1378" y="40"/>
                  </a:cubicBezTo>
                  <a:lnTo>
                    <a:pt x="25" y="1980"/>
                  </a:lnTo>
                  <a:cubicBezTo>
                    <a:pt x="3" y="2009"/>
                    <a:pt x="0" y="2052"/>
                    <a:pt x="18" y="2087"/>
                  </a:cubicBezTo>
                  <a:cubicBezTo>
                    <a:pt x="35" y="2119"/>
                    <a:pt x="70" y="2142"/>
                    <a:pt x="110" y="2144"/>
                  </a:cubicBezTo>
                  <a:lnTo>
                    <a:pt x="4294" y="2144"/>
                  </a:lnTo>
                  <a:cubicBezTo>
                    <a:pt x="4326" y="2144"/>
                    <a:pt x="4359" y="2127"/>
                    <a:pt x="4376" y="2097"/>
                  </a:cubicBezTo>
                  <a:lnTo>
                    <a:pt x="4486" y="1937"/>
                  </a:lnTo>
                  <a:lnTo>
                    <a:pt x="5697" y="207"/>
                  </a:lnTo>
                  <a:lnTo>
                    <a:pt x="5732" y="160"/>
                  </a:lnTo>
                  <a:cubicBezTo>
                    <a:pt x="5737" y="152"/>
                    <a:pt x="5742" y="140"/>
                    <a:pt x="5742" y="127"/>
                  </a:cubicBezTo>
                  <a:cubicBezTo>
                    <a:pt x="5751" y="102"/>
                    <a:pt x="5751" y="78"/>
                    <a:pt x="5739" y="53"/>
                  </a:cubicBezTo>
                  <a:cubicBezTo>
                    <a:pt x="5719" y="20"/>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594609" y="2397234"/>
              <a:ext cx="236936" cy="4304"/>
            </a:xfrm>
            <a:custGeom>
              <a:avLst/>
              <a:gdLst/>
              <a:ahLst/>
              <a:cxnLst/>
              <a:rect l="l" t="t" r="r" b="b"/>
              <a:pathLst>
                <a:path w="11284" h="205" extrusionOk="0">
                  <a:moveTo>
                    <a:pt x="106" y="0"/>
                  </a:moveTo>
                  <a:cubicBezTo>
                    <a:pt x="48" y="0"/>
                    <a:pt x="3" y="45"/>
                    <a:pt x="3" y="103"/>
                  </a:cubicBezTo>
                  <a:cubicBezTo>
                    <a:pt x="1" y="160"/>
                    <a:pt x="48" y="205"/>
                    <a:pt x="106" y="205"/>
                  </a:cubicBezTo>
                  <a:lnTo>
                    <a:pt x="11138" y="205"/>
                  </a:lnTo>
                  <a:lnTo>
                    <a:pt x="11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703895" y="2342938"/>
              <a:ext cx="165523" cy="4304"/>
            </a:xfrm>
            <a:custGeom>
              <a:avLst/>
              <a:gdLst/>
              <a:ahLst/>
              <a:cxnLst/>
              <a:rect l="l" t="t" r="r" b="b"/>
              <a:pathLst>
                <a:path w="7883" h="205" extrusionOk="0">
                  <a:moveTo>
                    <a:pt x="137" y="0"/>
                  </a:moveTo>
                  <a:cubicBezTo>
                    <a:pt x="0" y="0"/>
                    <a:pt x="0" y="205"/>
                    <a:pt x="137" y="205"/>
                  </a:cubicBezTo>
                  <a:lnTo>
                    <a:pt x="7738" y="205"/>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556101" y="2995164"/>
              <a:ext cx="791963" cy="658209"/>
            </a:xfrm>
            <a:custGeom>
              <a:avLst/>
              <a:gdLst/>
              <a:ahLst/>
              <a:cxnLst/>
              <a:rect l="l" t="t" r="r" b="b"/>
              <a:pathLst>
                <a:path w="37717" h="31347" extrusionOk="0">
                  <a:moveTo>
                    <a:pt x="0" y="0"/>
                  </a:moveTo>
                  <a:lnTo>
                    <a:pt x="0" y="31346"/>
                  </a:lnTo>
                  <a:lnTo>
                    <a:pt x="37716" y="31346"/>
                  </a:lnTo>
                  <a:lnTo>
                    <a:pt x="37716"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7348003" y="2995164"/>
              <a:ext cx="510092" cy="658209"/>
            </a:xfrm>
            <a:custGeom>
              <a:avLst/>
              <a:gdLst/>
              <a:ahLst/>
              <a:cxnLst/>
              <a:rect l="l" t="t" r="r" b="b"/>
              <a:pathLst>
                <a:path w="24293" h="31347" extrusionOk="0">
                  <a:moveTo>
                    <a:pt x="0" y="0"/>
                  </a:moveTo>
                  <a:lnTo>
                    <a:pt x="0" y="31346"/>
                  </a:lnTo>
                  <a:lnTo>
                    <a:pt x="24292" y="31346"/>
                  </a:lnTo>
                  <a:lnTo>
                    <a:pt x="24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48003" y="2628339"/>
              <a:ext cx="510092" cy="366868"/>
            </a:xfrm>
            <a:custGeom>
              <a:avLst/>
              <a:gdLst/>
              <a:ahLst/>
              <a:cxnLst/>
              <a:rect l="l" t="t" r="r" b="b"/>
              <a:pathLst>
                <a:path w="24293" h="17472" extrusionOk="0">
                  <a:moveTo>
                    <a:pt x="12204" y="1"/>
                  </a:moveTo>
                  <a:lnTo>
                    <a:pt x="0" y="17471"/>
                  </a:lnTo>
                  <a:lnTo>
                    <a:pt x="24292" y="17471"/>
                  </a:lnTo>
                  <a:lnTo>
                    <a:pt x="1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548876" y="3216107"/>
              <a:ext cx="92473" cy="259991"/>
            </a:xfrm>
            <a:custGeom>
              <a:avLst/>
              <a:gdLst/>
              <a:ahLst/>
              <a:cxnLst/>
              <a:rect l="l" t="t" r="r" b="b"/>
              <a:pathLst>
                <a:path w="4404" h="12382" extrusionOk="0">
                  <a:moveTo>
                    <a:pt x="1" y="1"/>
                  </a:moveTo>
                  <a:lnTo>
                    <a:pt x="1" y="12381"/>
                  </a:lnTo>
                  <a:lnTo>
                    <a:pt x="4404" y="12381"/>
                  </a:lnTo>
                  <a:lnTo>
                    <a:pt x="4404"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548876" y="2936144"/>
              <a:ext cx="92473" cy="203382"/>
            </a:xfrm>
            <a:custGeom>
              <a:avLst/>
              <a:gdLst/>
              <a:ahLst/>
              <a:cxnLst/>
              <a:rect l="l" t="t" r="r" b="b"/>
              <a:pathLst>
                <a:path w="4404" h="9686" extrusionOk="0">
                  <a:moveTo>
                    <a:pt x="1980" y="1"/>
                  </a:moveTo>
                  <a:cubicBezTo>
                    <a:pt x="887" y="1"/>
                    <a:pt x="1" y="887"/>
                    <a:pt x="1" y="1980"/>
                  </a:cubicBezTo>
                  <a:lnTo>
                    <a:pt x="1" y="9685"/>
                  </a:lnTo>
                  <a:lnTo>
                    <a:pt x="4404" y="9685"/>
                  </a:lnTo>
                  <a:lnTo>
                    <a:pt x="4404" y="1980"/>
                  </a:lnTo>
                  <a:cubicBezTo>
                    <a:pt x="4404" y="887"/>
                    <a:pt x="3515" y="1"/>
                    <a:pt x="2422" y="1"/>
                  </a:cubicBez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186309" y="3078477"/>
              <a:ext cx="92431" cy="144316"/>
            </a:xfrm>
            <a:custGeom>
              <a:avLst/>
              <a:gdLst/>
              <a:ahLst/>
              <a:cxnLst/>
              <a:rect l="l" t="t" r="r" b="b"/>
              <a:pathLst>
                <a:path w="4402" h="6873" extrusionOk="0">
                  <a:moveTo>
                    <a:pt x="1" y="1"/>
                  </a:moveTo>
                  <a:lnTo>
                    <a:pt x="1" y="6873"/>
                  </a:lnTo>
                  <a:lnTo>
                    <a:pt x="4401" y="6873"/>
                  </a:lnTo>
                  <a:lnTo>
                    <a:pt x="44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001520" y="3078477"/>
              <a:ext cx="92431" cy="144316"/>
            </a:xfrm>
            <a:custGeom>
              <a:avLst/>
              <a:gdLst/>
              <a:ahLst/>
              <a:cxnLst/>
              <a:rect l="l" t="t" r="r" b="b"/>
              <a:pathLst>
                <a:path w="4402" h="6873" extrusionOk="0">
                  <a:moveTo>
                    <a:pt x="0" y="1"/>
                  </a:moveTo>
                  <a:lnTo>
                    <a:pt x="0" y="6873"/>
                  </a:lnTo>
                  <a:lnTo>
                    <a:pt x="4401" y="6873"/>
                  </a:lnTo>
                  <a:lnTo>
                    <a:pt x="44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6813476" y="3078477"/>
              <a:ext cx="92473" cy="144316"/>
            </a:xfrm>
            <a:custGeom>
              <a:avLst/>
              <a:gdLst/>
              <a:ahLst/>
              <a:cxnLst/>
              <a:rect l="l" t="t" r="r" b="b"/>
              <a:pathLst>
                <a:path w="4404" h="6873" extrusionOk="0">
                  <a:moveTo>
                    <a:pt x="0" y="1"/>
                  </a:moveTo>
                  <a:lnTo>
                    <a:pt x="0" y="6873"/>
                  </a:lnTo>
                  <a:lnTo>
                    <a:pt x="4404" y="6873"/>
                  </a:lnTo>
                  <a:lnTo>
                    <a:pt x="44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6629358" y="3078477"/>
              <a:ext cx="92473" cy="144316"/>
            </a:xfrm>
            <a:custGeom>
              <a:avLst/>
              <a:gdLst/>
              <a:ahLst/>
              <a:cxnLst/>
              <a:rect l="l" t="t" r="r" b="b"/>
              <a:pathLst>
                <a:path w="4404" h="6873" extrusionOk="0">
                  <a:moveTo>
                    <a:pt x="1" y="1"/>
                  </a:moveTo>
                  <a:lnTo>
                    <a:pt x="1" y="6873"/>
                  </a:lnTo>
                  <a:lnTo>
                    <a:pt x="4404" y="6873"/>
                  </a:lnTo>
                  <a:lnTo>
                    <a:pt x="44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6556038" y="2628339"/>
              <a:ext cx="1048258" cy="366868"/>
            </a:xfrm>
            <a:custGeom>
              <a:avLst/>
              <a:gdLst/>
              <a:ahLst/>
              <a:cxnLst/>
              <a:rect l="l" t="t" r="r" b="b"/>
              <a:pathLst>
                <a:path w="49923" h="17472" extrusionOk="0">
                  <a:moveTo>
                    <a:pt x="12204" y="1"/>
                  </a:moveTo>
                  <a:lnTo>
                    <a:pt x="1" y="17471"/>
                  </a:lnTo>
                  <a:lnTo>
                    <a:pt x="37719" y="17471"/>
                  </a:lnTo>
                  <a:lnTo>
                    <a:pt x="4992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6728314" y="2850983"/>
              <a:ext cx="120820" cy="45040"/>
            </a:xfrm>
            <a:custGeom>
              <a:avLst/>
              <a:gdLst/>
              <a:ahLst/>
              <a:cxnLst/>
              <a:rect l="l" t="t" r="r" b="b"/>
              <a:pathLst>
                <a:path w="5754" h="2145" extrusionOk="0">
                  <a:moveTo>
                    <a:pt x="5447" y="208"/>
                  </a:moveTo>
                  <a:lnTo>
                    <a:pt x="4241" y="1937"/>
                  </a:lnTo>
                  <a:lnTo>
                    <a:pt x="310" y="1937"/>
                  </a:lnTo>
                  <a:lnTo>
                    <a:pt x="1520" y="208"/>
                  </a:lnTo>
                  <a:close/>
                  <a:moveTo>
                    <a:pt x="1463" y="0"/>
                  </a:moveTo>
                  <a:cubicBezTo>
                    <a:pt x="1428" y="0"/>
                    <a:pt x="1396" y="18"/>
                    <a:pt x="1378" y="48"/>
                  </a:cubicBezTo>
                  <a:lnTo>
                    <a:pt x="28" y="1985"/>
                  </a:lnTo>
                  <a:cubicBezTo>
                    <a:pt x="3" y="2015"/>
                    <a:pt x="0" y="2057"/>
                    <a:pt x="18" y="2092"/>
                  </a:cubicBezTo>
                  <a:cubicBezTo>
                    <a:pt x="35" y="2125"/>
                    <a:pt x="70" y="2145"/>
                    <a:pt x="110" y="2145"/>
                  </a:cubicBezTo>
                  <a:lnTo>
                    <a:pt x="4294" y="2145"/>
                  </a:lnTo>
                  <a:cubicBezTo>
                    <a:pt x="4326" y="2145"/>
                    <a:pt x="4358" y="2127"/>
                    <a:pt x="4376" y="2100"/>
                  </a:cubicBezTo>
                  <a:lnTo>
                    <a:pt x="4446" y="2000"/>
                  </a:lnTo>
                  <a:lnTo>
                    <a:pt x="5731" y="163"/>
                  </a:lnTo>
                  <a:cubicBezTo>
                    <a:pt x="5754" y="133"/>
                    <a:pt x="5754" y="90"/>
                    <a:pt x="5736" y="60"/>
                  </a:cubicBezTo>
                  <a:cubicBezTo>
                    <a:pt x="5721" y="23"/>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6829769" y="2628297"/>
              <a:ext cx="112190" cy="29942"/>
            </a:xfrm>
            <a:custGeom>
              <a:avLst/>
              <a:gdLst/>
              <a:ahLst/>
              <a:cxnLst/>
              <a:rect l="l" t="t" r="r" b="b"/>
              <a:pathLst>
                <a:path w="5343" h="1426" extrusionOk="0">
                  <a:moveTo>
                    <a:pt x="909" y="0"/>
                  </a:moveTo>
                  <a:lnTo>
                    <a:pt x="26" y="1266"/>
                  </a:lnTo>
                  <a:cubicBezTo>
                    <a:pt x="3" y="1296"/>
                    <a:pt x="1" y="1338"/>
                    <a:pt x="16" y="1373"/>
                  </a:cubicBezTo>
                  <a:cubicBezTo>
                    <a:pt x="36" y="1406"/>
                    <a:pt x="71" y="1426"/>
                    <a:pt x="108" y="1426"/>
                  </a:cubicBezTo>
                  <a:lnTo>
                    <a:pt x="4292" y="1426"/>
                  </a:lnTo>
                  <a:cubicBezTo>
                    <a:pt x="4324" y="1426"/>
                    <a:pt x="4354" y="1411"/>
                    <a:pt x="4374" y="1386"/>
                  </a:cubicBezTo>
                  <a:lnTo>
                    <a:pt x="5342" y="0"/>
                  </a:lnTo>
                  <a:lnTo>
                    <a:pt x="5088" y="0"/>
                  </a:lnTo>
                  <a:lnTo>
                    <a:pt x="4237" y="1219"/>
                  </a:lnTo>
                  <a:lnTo>
                    <a:pt x="305" y="1219"/>
                  </a:lnTo>
                  <a:lnTo>
                    <a:pt x="1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6788952" y="2892954"/>
              <a:ext cx="120883" cy="45040"/>
            </a:xfrm>
            <a:custGeom>
              <a:avLst/>
              <a:gdLst/>
              <a:ahLst/>
              <a:cxnLst/>
              <a:rect l="l" t="t" r="r" b="b"/>
              <a:pathLst>
                <a:path w="5757" h="2145" extrusionOk="0">
                  <a:moveTo>
                    <a:pt x="5444" y="208"/>
                  </a:moveTo>
                  <a:lnTo>
                    <a:pt x="4239" y="1938"/>
                  </a:lnTo>
                  <a:lnTo>
                    <a:pt x="307" y="1938"/>
                  </a:lnTo>
                  <a:lnTo>
                    <a:pt x="1518" y="208"/>
                  </a:lnTo>
                  <a:close/>
                  <a:moveTo>
                    <a:pt x="1466" y="1"/>
                  </a:moveTo>
                  <a:cubicBezTo>
                    <a:pt x="1431" y="1"/>
                    <a:pt x="1398" y="18"/>
                    <a:pt x="1378" y="46"/>
                  </a:cubicBezTo>
                  <a:lnTo>
                    <a:pt x="1308" y="146"/>
                  </a:lnTo>
                  <a:lnTo>
                    <a:pt x="23" y="1983"/>
                  </a:lnTo>
                  <a:cubicBezTo>
                    <a:pt x="3" y="2018"/>
                    <a:pt x="0" y="2058"/>
                    <a:pt x="20" y="2090"/>
                  </a:cubicBezTo>
                  <a:cubicBezTo>
                    <a:pt x="38" y="2125"/>
                    <a:pt x="73" y="2145"/>
                    <a:pt x="110" y="2145"/>
                  </a:cubicBezTo>
                  <a:lnTo>
                    <a:pt x="4294" y="2145"/>
                  </a:lnTo>
                  <a:cubicBezTo>
                    <a:pt x="4326" y="2145"/>
                    <a:pt x="4358" y="2127"/>
                    <a:pt x="4376" y="2100"/>
                  </a:cubicBezTo>
                  <a:lnTo>
                    <a:pt x="5731" y="163"/>
                  </a:lnTo>
                  <a:cubicBezTo>
                    <a:pt x="5754" y="131"/>
                    <a:pt x="5756" y="88"/>
                    <a:pt x="5736" y="56"/>
                  </a:cubicBezTo>
                  <a:cubicBezTo>
                    <a:pt x="5719" y="21"/>
                    <a:pt x="5684" y="1"/>
                    <a:pt x="5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019703" y="2789233"/>
              <a:ext cx="120778" cy="45061"/>
            </a:xfrm>
            <a:custGeom>
              <a:avLst/>
              <a:gdLst/>
              <a:ahLst/>
              <a:cxnLst/>
              <a:rect l="l" t="t" r="r" b="b"/>
              <a:pathLst>
                <a:path w="5752" h="2146" extrusionOk="0">
                  <a:moveTo>
                    <a:pt x="5450" y="208"/>
                  </a:moveTo>
                  <a:lnTo>
                    <a:pt x="4241" y="1938"/>
                  </a:lnTo>
                  <a:lnTo>
                    <a:pt x="310" y="1938"/>
                  </a:lnTo>
                  <a:lnTo>
                    <a:pt x="1521" y="208"/>
                  </a:lnTo>
                  <a:close/>
                  <a:moveTo>
                    <a:pt x="1466" y="1"/>
                  </a:moveTo>
                  <a:cubicBezTo>
                    <a:pt x="1431" y="1"/>
                    <a:pt x="1398" y="18"/>
                    <a:pt x="1378" y="48"/>
                  </a:cubicBezTo>
                  <a:lnTo>
                    <a:pt x="1321" y="131"/>
                  </a:lnTo>
                  <a:lnTo>
                    <a:pt x="28" y="1985"/>
                  </a:lnTo>
                  <a:cubicBezTo>
                    <a:pt x="3" y="2013"/>
                    <a:pt x="1" y="2055"/>
                    <a:pt x="18" y="2088"/>
                  </a:cubicBezTo>
                  <a:cubicBezTo>
                    <a:pt x="36" y="2123"/>
                    <a:pt x="70" y="2145"/>
                    <a:pt x="110" y="2145"/>
                  </a:cubicBezTo>
                  <a:lnTo>
                    <a:pt x="4294" y="2145"/>
                  </a:lnTo>
                  <a:cubicBezTo>
                    <a:pt x="4326" y="2145"/>
                    <a:pt x="4359" y="2128"/>
                    <a:pt x="4376" y="2100"/>
                  </a:cubicBezTo>
                  <a:lnTo>
                    <a:pt x="5732" y="163"/>
                  </a:lnTo>
                  <a:cubicBezTo>
                    <a:pt x="5739" y="153"/>
                    <a:pt x="5744" y="141"/>
                    <a:pt x="5744" y="131"/>
                  </a:cubicBezTo>
                  <a:cubicBezTo>
                    <a:pt x="5752" y="106"/>
                    <a:pt x="5752" y="78"/>
                    <a:pt x="5739" y="56"/>
                  </a:cubicBezTo>
                  <a:cubicBezTo>
                    <a:pt x="5719" y="21"/>
                    <a:pt x="5684" y="1"/>
                    <a:pt x="5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6993562" y="2746947"/>
              <a:ext cx="120883" cy="45040"/>
            </a:xfrm>
            <a:custGeom>
              <a:avLst/>
              <a:gdLst/>
              <a:ahLst/>
              <a:cxnLst/>
              <a:rect l="l" t="t" r="r" b="b"/>
              <a:pathLst>
                <a:path w="5757" h="2145" extrusionOk="0">
                  <a:moveTo>
                    <a:pt x="5447" y="208"/>
                  </a:moveTo>
                  <a:lnTo>
                    <a:pt x="4238" y="1938"/>
                  </a:lnTo>
                  <a:lnTo>
                    <a:pt x="310" y="1938"/>
                  </a:lnTo>
                  <a:lnTo>
                    <a:pt x="1515" y="208"/>
                  </a:lnTo>
                  <a:close/>
                  <a:moveTo>
                    <a:pt x="1456" y="0"/>
                  </a:moveTo>
                  <a:cubicBezTo>
                    <a:pt x="1424" y="0"/>
                    <a:pt x="1397" y="18"/>
                    <a:pt x="1380" y="46"/>
                  </a:cubicBezTo>
                  <a:lnTo>
                    <a:pt x="25" y="1983"/>
                  </a:lnTo>
                  <a:cubicBezTo>
                    <a:pt x="5" y="2015"/>
                    <a:pt x="0" y="2055"/>
                    <a:pt x="18" y="2090"/>
                  </a:cubicBezTo>
                  <a:cubicBezTo>
                    <a:pt x="35" y="2122"/>
                    <a:pt x="72" y="2142"/>
                    <a:pt x="110" y="2145"/>
                  </a:cubicBezTo>
                  <a:lnTo>
                    <a:pt x="4291" y="2145"/>
                  </a:lnTo>
                  <a:cubicBezTo>
                    <a:pt x="4326" y="2142"/>
                    <a:pt x="4356" y="2127"/>
                    <a:pt x="4378" y="2102"/>
                  </a:cubicBezTo>
                  <a:lnTo>
                    <a:pt x="4441" y="2015"/>
                  </a:lnTo>
                  <a:lnTo>
                    <a:pt x="4493" y="1938"/>
                  </a:lnTo>
                  <a:lnTo>
                    <a:pt x="5701" y="208"/>
                  </a:lnTo>
                  <a:lnTo>
                    <a:pt x="5729" y="165"/>
                  </a:lnTo>
                  <a:cubicBezTo>
                    <a:pt x="5751" y="133"/>
                    <a:pt x="5756" y="93"/>
                    <a:pt x="5736" y="58"/>
                  </a:cubicBezTo>
                  <a:cubicBezTo>
                    <a:pt x="5719" y="23"/>
                    <a:pt x="5684" y="1"/>
                    <a:pt x="5646" y="1"/>
                  </a:cubicBezTo>
                  <a:lnTo>
                    <a:pt x="1463" y="1"/>
                  </a:lnTo>
                  <a:cubicBezTo>
                    <a:pt x="1461" y="0"/>
                    <a:pt x="1458"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080613" y="2746947"/>
              <a:ext cx="120820" cy="45040"/>
            </a:xfrm>
            <a:custGeom>
              <a:avLst/>
              <a:gdLst/>
              <a:ahLst/>
              <a:cxnLst/>
              <a:rect l="l" t="t" r="r" b="b"/>
              <a:pathLst>
                <a:path w="5754" h="2145" extrusionOk="0">
                  <a:moveTo>
                    <a:pt x="5449" y="208"/>
                  </a:moveTo>
                  <a:lnTo>
                    <a:pt x="4238" y="1938"/>
                  </a:lnTo>
                  <a:lnTo>
                    <a:pt x="307" y="1938"/>
                  </a:lnTo>
                  <a:lnTo>
                    <a:pt x="1518" y="208"/>
                  </a:lnTo>
                  <a:close/>
                  <a:moveTo>
                    <a:pt x="1463" y="1"/>
                  </a:moveTo>
                  <a:cubicBezTo>
                    <a:pt x="1428" y="1"/>
                    <a:pt x="1395" y="18"/>
                    <a:pt x="1375" y="46"/>
                  </a:cubicBezTo>
                  <a:lnTo>
                    <a:pt x="1263" y="208"/>
                  </a:lnTo>
                  <a:lnTo>
                    <a:pt x="57" y="1938"/>
                  </a:lnTo>
                  <a:lnTo>
                    <a:pt x="25" y="1983"/>
                  </a:lnTo>
                  <a:cubicBezTo>
                    <a:pt x="18" y="1993"/>
                    <a:pt x="10" y="2003"/>
                    <a:pt x="8" y="2015"/>
                  </a:cubicBezTo>
                  <a:cubicBezTo>
                    <a:pt x="0" y="2040"/>
                    <a:pt x="3" y="2067"/>
                    <a:pt x="15" y="2090"/>
                  </a:cubicBezTo>
                  <a:cubicBezTo>
                    <a:pt x="35" y="2122"/>
                    <a:pt x="70" y="2145"/>
                    <a:pt x="107" y="2145"/>
                  </a:cubicBezTo>
                  <a:lnTo>
                    <a:pt x="4291" y="2145"/>
                  </a:lnTo>
                  <a:cubicBezTo>
                    <a:pt x="4323" y="2145"/>
                    <a:pt x="4353" y="2127"/>
                    <a:pt x="4373" y="2102"/>
                  </a:cubicBezTo>
                  <a:lnTo>
                    <a:pt x="5729" y="165"/>
                  </a:lnTo>
                  <a:cubicBezTo>
                    <a:pt x="5749" y="133"/>
                    <a:pt x="5754" y="93"/>
                    <a:pt x="5739" y="58"/>
                  </a:cubicBezTo>
                  <a:cubicBezTo>
                    <a:pt x="5719" y="23"/>
                    <a:pt x="5681" y="1"/>
                    <a:pt x="5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61888" y="2686163"/>
              <a:ext cx="102006" cy="4367"/>
            </a:xfrm>
            <a:custGeom>
              <a:avLst/>
              <a:gdLst/>
              <a:ahLst/>
              <a:cxnLst/>
              <a:rect l="l" t="t" r="r" b="b"/>
              <a:pathLst>
                <a:path w="4858" h="208" extrusionOk="0">
                  <a:moveTo>
                    <a:pt x="140" y="0"/>
                  </a:moveTo>
                  <a:cubicBezTo>
                    <a:pt x="0" y="0"/>
                    <a:pt x="0" y="207"/>
                    <a:pt x="140" y="207"/>
                  </a:cubicBezTo>
                  <a:lnTo>
                    <a:pt x="4710" y="207"/>
                  </a:lnTo>
                  <a:lnTo>
                    <a:pt x="48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782872" y="2855917"/>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8064686" y="2987878"/>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985907" y="3095988"/>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7932555" y="3235381"/>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8063993" y="3245774"/>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7115614" y="3738261"/>
              <a:ext cx="612560" cy="367057"/>
            </a:xfrm>
            <a:custGeom>
              <a:avLst/>
              <a:gdLst/>
              <a:ahLst/>
              <a:cxnLst/>
              <a:rect l="l" t="t" r="r" b="b"/>
              <a:pathLst>
                <a:path w="29173" h="17481" extrusionOk="0">
                  <a:moveTo>
                    <a:pt x="0" y="0"/>
                  </a:moveTo>
                  <a:lnTo>
                    <a:pt x="0" y="17481"/>
                  </a:lnTo>
                  <a:lnTo>
                    <a:pt x="29172" y="17481"/>
                  </a:lnTo>
                  <a:lnTo>
                    <a:pt x="29172"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7114145" y="3453364"/>
              <a:ext cx="812666" cy="284936"/>
            </a:xfrm>
            <a:custGeom>
              <a:avLst/>
              <a:gdLst/>
              <a:ahLst/>
              <a:cxnLst/>
              <a:rect l="l" t="t" r="r" b="b"/>
              <a:pathLst>
                <a:path w="38703" h="13570" extrusionOk="0">
                  <a:moveTo>
                    <a:pt x="9461" y="1"/>
                  </a:moveTo>
                  <a:lnTo>
                    <a:pt x="1" y="13569"/>
                  </a:lnTo>
                  <a:lnTo>
                    <a:pt x="29242" y="13569"/>
                  </a:lnTo>
                  <a:lnTo>
                    <a:pt x="38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7728122" y="3738261"/>
              <a:ext cx="395509" cy="367057"/>
            </a:xfrm>
            <a:custGeom>
              <a:avLst/>
              <a:gdLst/>
              <a:ahLst/>
              <a:cxnLst/>
              <a:rect l="l" t="t" r="r" b="b"/>
              <a:pathLst>
                <a:path w="18836" h="17481" extrusionOk="0">
                  <a:moveTo>
                    <a:pt x="0" y="0"/>
                  </a:moveTo>
                  <a:lnTo>
                    <a:pt x="0" y="17481"/>
                  </a:lnTo>
                  <a:lnTo>
                    <a:pt x="18836" y="17481"/>
                  </a:lnTo>
                  <a:lnTo>
                    <a:pt x="188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7728122" y="3453364"/>
              <a:ext cx="395509" cy="284936"/>
            </a:xfrm>
            <a:custGeom>
              <a:avLst/>
              <a:gdLst/>
              <a:ahLst/>
              <a:cxnLst/>
              <a:rect l="l" t="t" r="r" b="b"/>
              <a:pathLst>
                <a:path w="18836" h="13570" extrusionOk="0">
                  <a:moveTo>
                    <a:pt x="9460" y="1"/>
                  </a:moveTo>
                  <a:lnTo>
                    <a:pt x="0" y="13569"/>
                  </a:lnTo>
                  <a:lnTo>
                    <a:pt x="18836" y="13569"/>
                  </a:lnTo>
                  <a:lnTo>
                    <a:pt x="94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7264500" y="3850422"/>
              <a:ext cx="344065" cy="142783"/>
            </a:xfrm>
            <a:custGeom>
              <a:avLst/>
              <a:gdLst/>
              <a:ahLst/>
              <a:cxnLst/>
              <a:rect l="l" t="t" r="r" b="b"/>
              <a:pathLst>
                <a:path w="16386" h="6800" extrusionOk="0">
                  <a:moveTo>
                    <a:pt x="1" y="0"/>
                  </a:moveTo>
                  <a:lnTo>
                    <a:pt x="1" y="6799"/>
                  </a:lnTo>
                  <a:lnTo>
                    <a:pt x="16385" y="6799"/>
                  </a:lnTo>
                  <a:lnTo>
                    <a:pt x="1638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7880200" y="3774836"/>
              <a:ext cx="91276" cy="91213"/>
            </a:xfrm>
            <a:custGeom>
              <a:avLst/>
              <a:gdLst/>
              <a:ahLst/>
              <a:cxnLst/>
              <a:rect l="l" t="t" r="r" b="b"/>
              <a:pathLst>
                <a:path w="4347" h="4344" extrusionOk="0">
                  <a:moveTo>
                    <a:pt x="1" y="1"/>
                  </a:moveTo>
                  <a:lnTo>
                    <a:pt x="1" y="4344"/>
                  </a:lnTo>
                  <a:lnTo>
                    <a:pt x="4347" y="4344"/>
                  </a:lnTo>
                  <a:lnTo>
                    <a:pt x="434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7880200" y="3925190"/>
              <a:ext cx="91276" cy="91276"/>
            </a:xfrm>
            <a:custGeom>
              <a:avLst/>
              <a:gdLst/>
              <a:ahLst/>
              <a:cxnLst/>
              <a:rect l="l" t="t" r="r" b="b"/>
              <a:pathLst>
                <a:path w="4347" h="4347" extrusionOk="0">
                  <a:moveTo>
                    <a:pt x="1" y="1"/>
                  </a:moveTo>
                  <a:lnTo>
                    <a:pt x="1" y="4347"/>
                  </a:lnTo>
                  <a:lnTo>
                    <a:pt x="4347" y="4347"/>
                  </a:lnTo>
                  <a:lnTo>
                    <a:pt x="434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7858153" y="3486013"/>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7824916" y="3526367"/>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7798775" y="3566890"/>
              <a:ext cx="48798" cy="8651"/>
            </a:xfrm>
            <a:custGeom>
              <a:avLst/>
              <a:gdLst/>
              <a:ahLst/>
              <a:cxnLst/>
              <a:rect l="l" t="t" r="r" b="b"/>
              <a:pathLst>
                <a:path w="2324" h="412" extrusionOk="0">
                  <a:moveTo>
                    <a:pt x="207" y="0"/>
                  </a:moveTo>
                  <a:cubicBezTo>
                    <a:pt x="92" y="0"/>
                    <a:pt x="0" y="92"/>
                    <a:pt x="0" y="207"/>
                  </a:cubicBezTo>
                  <a:cubicBezTo>
                    <a:pt x="0" y="320"/>
                    <a:pt x="92" y="409"/>
                    <a:pt x="207" y="412"/>
                  </a:cubicBezTo>
                  <a:lnTo>
                    <a:pt x="2037" y="412"/>
                  </a:lnTo>
                  <a:lnTo>
                    <a:pt x="2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7770682" y="3607287"/>
              <a:ext cx="48756" cy="8672"/>
            </a:xfrm>
            <a:custGeom>
              <a:avLst/>
              <a:gdLst/>
              <a:ahLst/>
              <a:cxnLst/>
              <a:rect l="l" t="t" r="r" b="b"/>
              <a:pathLst>
                <a:path w="2322" h="413" extrusionOk="0">
                  <a:moveTo>
                    <a:pt x="205" y="1"/>
                  </a:moveTo>
                  <a:cubicBezTo>
                    <a:pt x="92" y="1"/>
                    <a:pt x="0" y="93"/>
                    <a:pt x="0" y="208"/>
                  </a:cubicBezTo>
                  <a:cubicBezTo>
                    <a:pt x="0" y="320"/>
                    <a:pt x="92" y="412"/>
                    <a:pt x="205" y="412"/>
                  </a:cubicBezTo>
                  <a:lnTo>
                    <a:pt x="2032" y="412"/>
                  </a:lnTo>
                  <a:lnTo>
                    <a:pt x="23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7745508" y="3647704"/>
              <a:ext cx="45733" cy="8651"/>
            </a:xfrm>
            <a:custGeom>
              <a:avLst/>
              <a:gdLst/>
              <a:ahLst/>
              <a:cxnLst/>
              <a:rect l="l" t="t" r="r" b="b"/>
              <a:pathLst>
                <a:path w="2178" h="412" extrusionOk="0">
                  <a:moveTo>
                    <a:pt x="208" y="0"/>
                  </a:moveTo>
                  <a:cubicBezTo>
                    <a:pt x="93" y="3"/>
                    <a:pt x="1" y="92"/>
                    <a:pt x="1" y="207"/>
                  </a:cubicBezTo>
                  <a:cubicBezTo>
                    <a:pt x="1" y="320"/>
                    <a:pt x="93" y="412"/>
                    <a:pt x="208" y="412"/>
                  </a:cubicBezTo>
                  <a:lnTo>
                    <a:pt x="1888" y="412"/>
                  </a:lnTo>
                  <a:lnTo>
                    <a:pt x="21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7715273" y="3688206"/>
              <a:ext cx="47664" cy="8672"/>
            </a:xfrm>
            <a:custGeom>
              <a:avLst/>
              <a:gdLst/>
              <a:ahLst/>
              <a:cxnLst/>
              <a:rect l="l" t="t" r="r" b="b"/>
              <a:pathLst>
                <a:path w="2270" h="413" extrusionOk="0">
                  <a:moveTo>
                    <a:pt x="206" y="1"/>
                  </a:moveTo>
                  <a:cubicBezTo>
                    <a:pt x="93" y="1"/>
                    <a:pt x="1" y="92"/>
                    <a:pt x="3" y="205"/>
                  </a:cubicBezTo>
                  <a:cubicBezTo>
                    <a:pt x="3" y="320"/>
                    <a:pt x="96" y="412"/>
                    <a:pt x="210" y="412"/>
                  </a:cubicBezTo>
                  <a:lnTo>
                    <a:pt x="1985" y="412"/>
                  </a:lnTo>
                  <a:lnTo>
                    <a:pt x="2270" y="1"/>
                  </a:lnTo>
                  <a:lnTo>
                    <a:pt x="210" y="1"/>
                  </a:lnTo>
                  <a:cubicBezTo>
                    <a:pt x="209" y="1"/>
                    <a:pt x="20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5643025" y="3361088"/>
              <a:ext cx="475131" cy="530943"/>
            </a:xfrm>
            <a:custGeom>
              <a:avLst/>
              <a:gdLst/>
              <a:ahLst/>
              <a:cxnLst/>
              <a:rect l="l" t="t" r="r" b="b"/>
              <a:pathLst>
                <a:path w="22628" h="25286" extrusionOk="0">
                  <a:moveTo>
                    <a:pt x="11313" y="0"/>
                  </a:moveTo>
                  <a:lnTo>
                    <a:pt x="1" y="25286"/>
                  </a:lnTo>
                  <a:lnTo>
                    <a:pt x="22628" y="25286"/>
                  </a:lnTo>
                  <a:lnTo>
                    <a:pt x="113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5871383" y="3466908"/>
              <a:ext cx="18415" cy="707784"/>
            </a:xfrm>
            <a:custGeom>
              <a:avLst/>
              <a:gdLst/>
              <a:ahLst/>
              <a:cxnLst/>
              <a:rect l="l" t="t" r="r" b="b"/>
              <a:pathLst>
                <a:path w="877" h="33708" extrusionOk="0">
                  <a:moveTo>
                    <a:pt x="439" y="0"/>
                  </a:moveTo>
                  <a:cubicBezTo>
                    <a:pt x="197" y="0"/>
                    <a:pt x="0" y="197"/>
                    <a:pt x="0" y="437"/>
                  </a:cubicBezTo>
                  <a:lnTo>
                    <a:pt x="0" y="33271"/>
                  </a:lnTo>
                  <a:cubicBezTo>
                    <a:pt x="0" y="33510"/>
                    <a:pt x="197" y="33707"/>
                    <a:pt x="437" y="33707"/>
                  </a:cubicBezTo>
                  <a:cubicBezTo>
                    <a:pt x="679" y="33707"/>
                    <a:pt x="876" y="33510"/>
                    <a:pt x="876" y="33268"/>
                  </a:cubicBezTo>
                  <a:lnTo>
                    <a:pt x="876" y="437"/>
                  </a:lnTo>
                  <a:cubicBezTo>
                    <a:pt x="876" y="197"/>
                    <a:pt x="67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5806798" y="3555407"/>
              <a:ext cx="84704" cy="81953"/>
            </a:xfrm>
            <a:custGeom>
              <a:avLst/>
              <a:gdLst/>
              <a:ahLst/>
              <a:cxnLst/>
              <a:rect l="l" t="t" r="r" b="b"/>
              <a:pathLst>
                <a:path w="4034" h="3903" extrusionOk="0">
                  <a:moveTo>
                    <a:pt x="484" y="0"/>
                  </a:moveTo>
                  <a:cubicBezTo>
                    <a:pt x="373" y="0"/>
                    <a:pt x="263" y="42"/>
                    <a:pt x="178" y="126"/>
                  </a:cubicBezTo>
                  <a:cubicBezTo>
                    <a:pt x="6" y="296"/>
                    <a:pt x="1" y="573"/>
                    <a:pt x="171" y="745"/>
                  </a:cubicBezTo>
                  <a:lnTo>
                    <a:pt x="3136" y="3773"/>
                  </a:lnTo>
                  <a:cubicBezTo>
                    <a:pt x="3216" y="3855"/>
                    <a:pt x="3328" y="3902"/>
                    <a:pt x="3448" y="3902"/>
                  </a:cubicBezTo>
                  <a:cubicBezTo>
                    <a:pt x="3449" y="3902"/>
                    <a:pt x="3450" y="3902"/>
                    <a:pt x="3451" y="3902"/>
                  </a:cubicBezTo>
                  <a:cubicBezTo>
                    <a:pt x="3838" y="3902"/>
                    <a:pt x="4034" y="3435"/>
                    <a:pt x="3760" y="3159"/>
                  </a:cubicBezTo>
                  <a:lnTo>
                    <a:pt x="797" y="133"/>
                  </a:lnTo>
                  <a:cubicBezTo>
                    <a:pt x="711" y="45"/>
                    <a:pt x="597" y="0"/>
                    <a:pt x="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5763104" y="3669290"/>
              <a:ext cx="128400" cy="125670"/>
            </a:xfrm>
            <a:custGeom>
              <a:avLst/>
              <a:gdLst/>
              <a:ahLst/>
              <a:cxnLst/>
              <a:rect l="l" t="t" r="r" b="b"/>
              <a:pathLst>
                <a:path w="6115" h="5985" extrusionOk="0">
                  <a:moveTo>
                    <a:pt x="482" y="0"/>
                  </a:moveTo>
                  <a:cubicBezTo>
                    <a:pt x="371" y="0"/>
                    <a:pt x="260" y="42"/>
                    <a:pt x="175" y="126"/>
                  </a:cubicBezTo>
                  <a:cubicBezTo>
                    <a:pt x="3" y="296"/>
                    <a:pt x="0" y="573"/>
                    <a:pt x="170" y="747"/>
                  </a:cubicBezTo>
                  <a:lnTo>
                    <a:pt x="5217" y="5854"/>
                  </a:lnTo>
                  <a:cubicBezTo>
                    <a:pt x="5299" y="5939"/>
                    <a:pt x="5412" y="5984"/>
                    <a:pt x="5529" y="5984"/>
                  </a:cubicBezTo>
                  <a:cubicBezTo>
                    <a:pt x="5531" y="5984"/>
                    <a:pt x="5533" y="5984"/>
                    <a:pt x="5535" y="5984"/>
                  </a:cubicBezTo>
                  <a:cubicBezTo>
                    <a:pt x="5920" y="5984"/>
                    <a:pt x="6114" y="5513"/>
                    <a:pt x="5841" y="5240"/>
                  </a:cubicBezTo>
                  <a:lnTo>
                    <a:pt x="794" y="131"/>
                  </a:lnTo>
                  <a:cubicBezTo>
                    <a:pt x="708" y="44"/>
                    <a:pt x="595" y="0"/>
                    <a:pt x="4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5944433" y="3546440"/>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5944433" y="3546440"/>
              <a:ext cx="677799" cy="48294"/>
            </a:xfrm>
            <a:custGeom>
              <a:avLst/>
              <a:gdLst/>
              <a:ahLst/>
              <a:cxnLst/>
              <a:rect l="l" t="t" r="r" b="b"/>
              <a:pathLst>
                <a:path w="32280" h="2300" extrusionOk="0">
                  <a:moveTo>
                    <a:pt x="0" y="1"/>
                  </a:moveTo>
                  <a:lnTo>
                    <a:pt x="0" y="2300"/>
                  </a:lnTo>
                  <a:lnTo>
                    <a:pt x="32280" y="2300"/>
                  </a:lnTo>
                  <a:lnTo>
                    <a:pt x="32280"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5944433" y="3113120"/>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6622177" y="3546440"/>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6622177" y="3113183"/>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064134" y="3690725"/>
              <a:ext cx="155361" cy="177744"/>
            </a:xfrm>
            <a:custGeom>
              <a:avLst/>
              <a:gdLst/>
              <a:ahLst/>
              <a:cxnLst/>
              <a:rect l="l" t="t" r="r" b="b"/>
              <a:pathLst>
                <a:path w="7399" h="8465" extrusionOk="0">
                  <a:moveTo>
                    <a:pt x="0" y="0"/>
                  </a:moveTo>
                  <a:lnTo>
                    <a:pt x="0" y="8465"/>
                  </a:lnTo>
                  <a:lnTo>
                    <a:pt x="7399" y="8465"/>
                  </a:lnTo>
                  <a:lnTo>
                    <a:pt x="739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032639" y="3861571"/>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6137034" y="3690725"/>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6161620" y="3771960"/>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6117276" y="3771960"/>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6351176" y="3690725"/>
              <a:ext cx="155423" cy="177744"/>
            </a:xfrm>
            <a:custGeom>
              <a:avLst/>
              <a:gdLst/>
              <a:ahLst/>
              <a:cxnLst/>
              <a:rect l="l" t="t" r="r" b="b"/>
              <a:pathLst>
                <a:path w="7402" h="8465" extrusionOk="0">
                  <a:moveTo>
                    <a:pt x="0" y="0"/>
                  </a:moveTo>
                  <a:lnTo>
                    <a:pt x="0" y="8465"/>
                  </a:lnTo>
                  <a:lnTo>
                    <a:pt x="7401" y="8465"/>
                  </a:lnTo>
                  <a:lnTo>
                    <a:pt x="7401"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6319724" y="3861571"/>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6424328" y="3690725"/>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6448873" y="3771960"/>
              <a:ext cx="4367" cy="18352"/>
            </a:xfrm>
            <a:custGeom>
              <a:avLst/>
              <a:gdLst/>
              <a:ahLst/>
              <a:cxnLst/>
              <a:rect l="l" t="t" r="r" b="b"/>
              <a:pathLst>
                <a:path w="208" h="874" extrusionOk="0">
                  <a:moveTo>
                    <a:pt x="0" y="0"/>
                  </a:moveTo>
                  <a:lnTo>
                    <a:pt x="0" y="874"/>
                  </a:lnTo>
                  <a:lnTo>
                    <a:pt x="207" y="874"/>
                  </a:lnTo>
                  <a:lnTo>
                    <a:pt x="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6404528" y="3771960"/>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6819607" y="3627044"/>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6836173" y="3392160"/>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6836173" y="3485278"/>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6929292" y="3485278"/>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6929292" y="3392160"/>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6950477" y="3871314"/>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6885535" y="3871314"/>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3"/>
          <p:cNvGrpSpPr/>
          <p:nvPr/>
        </p:nvGrpSpPr>
        <p:grpSpPr>
          <a:xfrm>
            <a:off x="4539205" y="3040058"/>
            <a:ext cx="689550" cy="1481022"/>
            <a:chOff x="4914495" y="2682804"/>
            <a:chExt cx="662328" cy="1422555"/>
          </a:xfrm>
        </p:grpSpPr>
        <p:sp>
          <p:nvSpPr>
            <p:cNvPr id="759" name="Google Shape;759;p33"/>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33"/>
          <p:cNvGrpSpPr/>
          <p:nvPr/>
        </p:nvGrpSpPr>
        <p:grpSpPr>
          <a:xfrm>
            <a:off x="1911758" y="3116840"/>
            <a:ext cx="548673" cy="1178445"/>
            <a:chOff x="4914495" y="2682804"/>
            <a:chExt cx="662328" cy="1422555"/>
          </a:xfrm>
        </p:grpSpPr>
        <p:sp>
          <p:nvSpPr>
            <p:cNvPr id="768" name="Google Shape;768;p33"/>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33"/>
          <p:cNvGrpSpPr/>
          <p:nvPr/>
        </p:nvGrpSpPr>
        <p:grpSpPr>
          <a:xfrm>
            <a:off x="320417" y="3511374"/>
            <a:ext cx="581022" cy="1027546"/>
            <a:chOff x="-452058" y="1401842"/>
            <a:chExt cx="581022" cy="1027546"/>
          </a:xfrm>
        </p:grpSpPr>
        <p:sp>
          <p:nvSpPr>
            <p:cNvPr id="777" name="Google Shape;777;p33"/>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33"/>
          <p:cNvGrpSpPr/>
          <p:nvPr/>
        </p:nvGrpSpPr>
        <p:grpSpPr>
          <a:xfrm>
            <a:off x="2004707" y="3876759"/>
            <a:ext cx="1009487" cy="651955"/>
            <a:chOff x="-792968" y="2696339"/>
            <a:chExt cx="1009487" cy="651955"/>
          </a:xfrm>
        </p:grpSpPr>
        <p:sp>
          <p:nvSpPr>
            <p:cNvPr id="785" name="Google Shape;785;p33"/>
            <p:cNvSpPr/>
            <p:nvPr/>
          </p:nvSpPr>
          <p:spPr>
            <a:xfrm>
              <a:off x="-791498" y="2981236"/>
              <a:ext cx="612560" cy="367057"/>
            </a:xfrm>
            <a:custGeom>
              <a:avLst/>
              <a:gdLst/>
              <a:ahLst/>
              <a:cxnLst/>
              <a:rect l="l" t="t" r="r" b="b"/>
              <a:pathLst>
                <a:path w="29173" h="17481" extrusionOk="0">
                  <a:moveTo>
                    <a:pt x="0" y="0"/>
                  </a:moveTo>
                  <a:lnTo>
                    <a:pt x="0" y="17481"/>
                  </a:lnTo>
                  <a:lnTo>
                    <a:pt x="29172" y="17481"/>
                  </a:lnTo>
                  <a:lnTo>
                    <a:pt x="29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792968" y="2696339"/>
              <a:ext cx="812666" cy="284936"/>
            </a:xfrm>
            <a:custGeom>
              <a:avLst/>
              <a:gdLst/>
              <a:ahLst/>
              <a:cxnLst/>
              <a:rect l="l" t="t" r="r" b="b"/>
              <a:pathLst>
                <a:path w="38703" h="13570" extrusionOk="0">
                  <a:moveTo>
                    <a:pt x="9461" y="1"/>
                  </a:moveTo>
                  <a:lnTo>
                    <a:pt x="1" y="13569"/>
                  </a:lnTo>
                  <a:lnTo>
                    <a:pt x="29242" y="13569"/>
                  </a:lnTo>
                  <a:lnTo>
                    <a:pt x="38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178990" y="2981236"/>
              <a:ext cx="395509" cy="367057"/>
            </a:xfrm>
            <a:custGeom>
              <a:avLst/>
              <a:gdLst/>
              <a:ahLst/>
              <a:cxnLst/>
              <a:rect l="l" t="t" r="r" b="b"/>
              <a:pathLst>
                <a:path w="18836" h="17481" extrusionOk="0">
                  <a:moveTo>
                    <a:pt x="0" y="0"/>
                  </a:moveTo>
                  <a:lnTo>
                    <a:pt x="0" y="17481"/>
                  </a:lnTo>
                  <a:lnTo>
                    <a:pt x="18836" y="17481"/>
                  </a:lnTo>
                  <a:lnTo>
                    <a:pt x="188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178990" y="2696339"/>
              <a:ext cx="395509" cy="284936"/>
            </a:xfrm>
            <a:custGeom>
              <a:avLst/>
              <a:gdLst/>
              <a:ahLst/>
              <a:cxnLst/>
              <a:rect l="l" t="t" r="r" b="b"/>
              <a:pathLst>
                <a:path w="18836" h="13570" extrusionOk="0">
                  <a:moveTo>
                    <a:pt x="9460" y="1"/>
                  </a:moveTo>
                  <a:lnTo>
                    <a:pt x="0" y="13569"/>
                  </a:lnTo>
                  <a:lnTo>
                    <a:pt x="18836" y="13569"/>
                  </a:lnTo>
                  <a:lnTo>
                    <a:pt x="94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642612" y="3093397"/>
              <a:ext cx="344065" cy="142783"/>
            </a:xfrm>
            <a:custGeom>
              <a:avLst/>
              <a:gdLst/>
              <a:ahLst/>
              <a:cxnLst/>
              <a:rect l="l" t="t" r="r" b="b"/>
              <a:pathLst>
                <a:path w="16386" h="6800" extrusionOk="0">
                  <a:moveTo>
                    <a:pt x="1" y="0"/>
                  </a:moveTo>
                  <a:lnTo>
                    <a:pt x="1" y="6799"/>
                  </a:lnTo>
                  <a:lnTo>
                    <a:pt x="16385" y="6799"/>
                  </a:lnTo>
                  <a:lnTo>
                    <a:pt x="16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26913" y="3017811"/>
              <a:ext cx="91276" cy="91213"/>
            </a:xfrm>
            <a:custGeom>
              <a:avLst/>
              <a:gdLst/>
              <a:ahLst/>
              <a:cxnLst/>
              <a:rect l="l" t="t" r="r" b="b"/>
              <a:pathLst>
                <a:path w="4347" h="4344" extrusionOk="0">
                  <a:moveTo>
                    <a:pt x="1" y="1"/>
                  </a:moveTo>
                  <a:lnTo>
                    <a:pt x="1" y="4344"/>
                  </a:lnTo>
                  <a:lnTo>
                    <a:pt x="4347" y="4344"/>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6913" y="3168165"/>
              <a:ext cx="91276" cy="91276"/>
            </a:xfrm>
            <a:custGeom>
              <a:avLst/>
              <a:gdLst/>
              <a:ahLst/>
              <a:cxnLst/>
              <a:rect l="l" t="t" r="r" b="b"/>
              <a:pathLst>
                <a:path w="4347" h="4347" extrusionOk="0">
                  <a:moveTo>
                    <a:pt x="1" y="1"/>
                  </a:moveTo>
                  <a:lnTo>
                    <a:pt x="1" y="4347"/>
                  </a:lnTo>
                  <a:lnTo>
                    <a:pt x="4347" y="4347"/>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108337" y="2809865"/>
              <a:ext cx="48798" cy="8651"/>
            </a:xfrm>
            <a:custGeom>
              <a:avLst/>
              <a:gdLst/>
              <a:ahLst/>
              <a:cxnLst/>
              <a:rect l="l" t="t" r="r" b="b"/>
              <a:pathLst>
                <a:path w="2324" h="412" extrusionOk="0">
                  <a:moveTo>
                    <a:pt x="207" y="0"/>
                  </a:moveTo>
                  <a:cubicBezTo>
                    <a:pt x="92" y="0"/>
                    <a:pt x="0" y="92"/>
                    <a:pt x="0" y="207"/>
                  </a:cubicBezTo>
                  <a:cubicBezTo>
                    <a:pt x="0" y="320"/>
                    <a:pt x="92" y="409"/>
                    <a:pt x="207" y="412"/>
                  </a:cubicBezTo>
                  <a:lnTo>
                    <a:pt x="2037" y="412"/>
                  </a:lnTo>
                  <a:lnTo>
                    <a:pt x="2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136430" y="2850262"/>
              <a:ext cx="48756" cy="8672"/>
            </a:xfrm>
            <a:custGeom>
              <a:avLst/>
              <a:gdLst/>
              <a:ahLst/>
              <a:cxnLst/>
              <a:rect l="l" t="t" r="r" b="b"/>
              <a:pathLst>
                <a:path w="2322" h="413" extrusionOk="0">
                  <a:moveTo>
                    <a:pt x="205" y="1"/>
                  </a:moveTo>
                  <a:cubicBezTo>
                    <a:pt x="92" y="1"/>
                    <a:pt x="0" y="93"/>
                    <a:pt x="0" y="208"/>
                  </a:cubicBezTo>
                  <a:cubicBezTo>
                    <a:pt x="0" y="320"/>
                    <a:pt x="92" y="412"/>
                    <a:pt x="205" y="412"/>
                  </a:cubicBezTo>
                  <a:lnTo>
                    <a:pt x="2032" y="412"/>
                  </a:lnTo>
                  <a:lnTo>
                    <a:pt x="23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161605" y="2890679"/>
              <a:ext cx="45733" cy="8651"/>
            </a:xfrm>
            <a:custGeom>
              <a:avLst/>
              <a:gdLst/>
              <a:ahLst/>
              <a:cxnLst/>
              <a:rect l="l" t="t" r="r" b="b"/>
              <a:pathLst>
                <a:path w="2178" h="412" extrusionOk="0">
                  <a:moveTo>
                    <a:pt x="208" y="0"/>
                  </a:moveTo>
                  <a:cubicBezTo>
                    <a:pt x="93" y="3"/>
                    <a:pt x="1" y="92"/>
                    <a:pt x="1" y="207"/>
                  </a:cubicBezTo>
                  <a:cubicBezTo>
                    <a:pt x="1" y="320"/>
                    <a:pt x="93" y="412"/>
                    <a:pt x="208" y="412"/>
                  </a:cubicBezTo>
                  <a:lnTo>
                    <a:pt x="1888" y="412"/>
                  </a:lnTo>
                  <a:lnTo>
                    <a:pt x="21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191840" y="2931181"/>
              <a:ext cx="47664" cy="8672"/>
            </a:xfrm>
            <a:custGeom>
              <a:avLst/>
              <a:gdLst/>
              <a:ahLst/>
              <a:cxnLst/>
              <a:rect l="l" t="t" r="r" b="b"/>
              <a:pathLst>
                <a:path w="2270" h="413" extrusionOk="0">
                  <a:moveTo>
                    <a:pt x="206" y="1"/>
                  </a:moveTo>
                  <a:cubicBezTo>
                    <a:pt x="93" y="1"/>
                    <a:pt x="1" y="92"/>
                    <a:pt x="3" y="205"/>
                  </a:cubicBezTo>
                  <a:cubicBezTo>
                    <a:pt x="3" y="320"/>
                    <a:pt x="96" y="412"/>
                    <a:pt x="210" y="412"/>
                  </a:cubicBezTo>
                  <a:lnTo>
                    <a:pt x="1985" y="412"/>
                  </a:lnTo>
                  <a:lnTo>
                    <a:pt x="2270" y="1"/>
                  </a:lnTo>
                  <a:lnTo>
                    <a:pt x="210" y="1"/>
                  </a:lnTo>
                  <a:cubicBezTo>
                    <a:pt x="209" y="1"/>
                    <a:pt x="20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3"/>
          <p:cNvGrpSpPr/>
          <p:nvPr/>
        </p:nvGrpSpPr>
        <p:grpSpPr>
          <a:xfrm>
            <a:off x="807108" y="3536441"/>
            <a:ext cx="1279238" cy="992268"/>
            <a:chOff x="-2093392" y="1659045"/>
            <a:chExt cx="1279238" cy="992268"/>
          </a:xfrm>
        </p:grpSpPr>
        <p:sp>
          <p:nvSpPr>
            <p:cNvPr id="797" name="Google Shape;797;p33"/>
            <p:cNvSpPr/>
            <p:nvPr/>
          </p:nvSpPr>
          <p:spPr>
            <a:xfrm>
              <a:off x="-2093392" y="2092365"/>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2093392" y="2092365"/>
              <a:ext cx="677799" cy="48294"/>
            </a:xfrm>
            <a:custGeom>
              <a:avLst/>
              <a:gdLst/>
              <a:ahLst/>
              <a:cxnLst/>
              <a:rect l="l" t="t" r="r" b="b"/>
              <a:pathLst>
                <a:path w="32280" h="2300" extrusionOk="0">
                  <a:moveTo>
                    <a:pt x="0" y="1"/>
                  </a:moveTo>
                  <a:lnTo>
                    <a:pt x="0" y="2300"/>
                  </a:lnTo>
                  <a:lnTo>
                    <a:pt x="32280" y="2300"/>
                  </a:lnTo>
                  <a:lnTo>
                    <a:pt x="32280"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2093392" y="1659045"/>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1415648" y="2092365"/>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1415648" y="1659108"/>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1973691" y="2236650"/>
              <a:ext cx="155361" cy="177744"/>
            </a:xfrm>
            <a:custGeom>
              <a:avLst/>
              <a:gdLst/>
              <a:ahLst/>
              <a:cxnLst/>
              <a:rect l="l" t="t" r="r" b="b"/>
              <a:pathLst>
                <a:path w="7399" h="8465" extrusionOk="0">
                  <a:moveTo>
                    <a:pt x="0" y="0"/>
                  </a:moveTo>
                  <a:lnTo>
                    <a:pt x="0" y="8465"/>
                  </a:lnTo>
                  <a:lnTo>
                    <a:pt x="7399" y="8465"/>
                  </a:lnTo>
                  <a:lnTo>
                    <a:pt x="73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2005186" y="2407496"/>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1900791" y="2236650"/>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1876205" y="2317885"/>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1920549" y="2317885"/>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1686649" y="2236650"/>
              <a:ext cx="155423" cy="177744"/>
            </a:xfrm>
            <a:custGeom>
              <a:avLst/>
              <a:gdLst/>
              <a:ahLst/>
              <a:cxnLst/>
              <a:rect l="l" t="t" r="r" b="b"/>
              <a:pathLst>
                <a:path w="7402" h="8465" extrusionOk="0">
                  <a:moveTo>
                    <a:pt x="0" y="0"/>
                  </a:moveTo>
                  <a:lnTo>
                    <a:pt x="0" y="8465"/>
                  </a:lnTo>
                  <a:lnTo>
                    <a:pt x="7401" y="8465"/>
                  </a:lnTo>
                  <a:lnTo>
                    <a:pt x="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1718101" y="2407496"/>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1613497" y="2236650"/>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1588952" y="2317885"/>
              <a:ext cx="4367" cy="18352"/>
            </a:xfrm>
            <a:custGeom>
              <a:avLst/>
              <a:gdLst/>
              <a:ahLst/>
              <a:cxnLst/>
              <a:rect l="l" t="t" r="r" b="b"/>
              <a:pathLst>
                <a:path w="208" h="874" extrusionOk="0">
                  <a:moveTo>
                    <a:pt x="0" y="0"/>
                  </a:moveTo>
                  <a:lnTo>
                    <a:pt x="0" y="874"/>
                  </a:lnTo>
                  <a:lnTo>
                    <a:pt x="207" y="874"/>
                  </a:lnTo>
                  <a:lnTo>
                    <a:pt x="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1633297" y="2317885"/>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1218218" y="2172969"/>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201652" y="1938085"/>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1201652" y="2031203"/>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1108533" y="2031203"/>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108533" y="1938085"/>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1087348" y="2417239"/>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1152290" y="2417239"/>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33"/>
          <p:cNvGrpSpPr/>
          <p:nvPr/>
        </p:nvGrpSpPr>
        <p:grpSpPr>
          <a:xfrm>
            <a:off x="3417531" y="3756507"/>
            <a:ext cx="493785" cy="769166"/>
            <a:chOff x="7121388" y="3487482"/>
            <a:chExt cx="414806" cy="646087"/>
          </a:xfrm>
        </p:grpSpPr>
        <p:sp>
          <p:nvSpPr>
            <p:cNvPr id="820" name="Google Shape;820;p33"/>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3"/>
          <p:cNvGrpSpPr/>
          <p:nvPr/>
        </p:nvGrpSpPr>
        <p:grpSpPr>
          <a:xfrm>
            <a:off x="8075814" y="2563859"/>
            <a:ext cx="912672" cy="1960993"/>
            <a:chOff x="7954569" y="2682804"/>
            <a:chExt cx="662076" cy="1422555"/>
          </a:xfrm>
        </p:grpSpPr>
        <p:sp>
          <p:nvSpPr>
            <p:cNvPr id="827" name="Google Shape;827;p33"/>
            <p:cNvSpPr/>
            <p:nvPr/>
          </p:nvSpPr>
          <p:spPr>
            <a:xfrm>
              <a:off x="8236068" y="3085930"/>
              <a:ext cx="100431" cy="1019429"/>
            </a:xfrm>
            <a:custGeom>
              <a:avLst/>
              <a:gdLst/>
              <a:ahLst/>
              <a:cxnLst/>
              <a:rect l="l" t="t" r="r" b="b"/>
              <a:pathLst>
                <a:path w="4783" h="48550" extrusionOk="0">
                  <a:moveTo>
                    <a:pt x="2804" y="0"/>
                  </a:moveTo>
                  <a:lnTo>
                    <a:pt x="2065" y="43"/>
                  </a:lnTo>
                  <a:lnTo>
                    <a:pt x="0"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8235480" y="2682804"/>
              <a:ext cx="101607" cy="358406"/>
            </a:xfrm>
            <a:custGeom>
              <a:avLst/>
              <a:gdLst/>
              <a:ahLst/>
              <a:cxnLst/>
              <a:rect l="l" t="t" r="r" b="b"/>
              <a:pathLst>
                <a:path w="4839" h="17069" extrusionOk="0">
                  <a:moveTo>
                    <a:pt x="2420" y="0"/>
                  </a:moveTo>
                  <a:cubicBezTo>
                    <a:pt x="1084" y="0"/>
                    <a:pt x="1" y="3822"/>
                    <a:pt x="1" y="8535"/>
                  </a:cubicBezTo>
                  <a:cubicBezTo>
                    <a:pt x="1" y="13247"/>
                    <a:pt x="1084" y="17069"/>
                    <a:pt x="2420" y="17069"/>
                  </a:cubicBezTo>
                  <a:cubicBezTo>
                    <a:pt x="3755" y="17069"/>
                    <a:pt x="4838" y="13247"/>
                    <a:pt x="4838" y="8535"/>
                  </a:cubicBezTo>
                  <a:cubicBezTo>
                    <a:pt x="4838" y="3822"/>
                    <a:pt x="3755" y="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a:off x="8238630" y="2682846"/>
              <a:ext cx="95413" cy="130059"/>
            </a:xfrm>
            <a:custGeom>
              <a:avLst/>
              <a:gdLst/>
              <a:ahLst/>
              <a:cxnLst/>
              <a:rect l="l" t="t" r="r" b="b"/>
              <a:pathLst>
                <a:path w="4544" h="6194" extrusionOk="0">
                  <a:moveTo>
                    <a:pt x="2272" y="1"/>
                  </a:moveTo>
                  <a:cubicBezTo>
                    <a:pt x="1748" y="1"/>
                    <a:pt x="438" y="2617"/>
                    <a:pt x="1" y="6194"/>
                  </a:cubicBezTo>
                  <a:lnTo>
                    <a:pt x="4544" y="6194"/>
                  </a:lnTo>
                  <a:cubicBezTo>
                    <a:pt x="4107" y="2617"/>
                    <a:pt x="2796"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8285746" y="3059664"/>
              <a:ext cx="330900" cy="213419"/>
            </a:xfrm>
            <a:custGeom>
              <a:avLst/>
              <a:gdLst/>
              <a:ahLst/>
              <a:cxnLst/>
              <a:rect l="l" t="t" r="r" b="b"/>
              <a:pathLst>
                <a:path w="15759" h="10164" extrusionOk="0">
                  <a:moveTo>
                    <a:pt x="1845" y="0"/>
                  </a:moveTo>
                  <a:cubicBezTo>
                    <a:pt x="1305" y="0"/>
                    <a:pt x="916" y="136"/>
                    <a:pt x="730" y="423"/>
                  </a:cubicBezTo>
                  <a:cubicBezTo>
                    <a:pt x="1" y="1541"/>
                    <a:pt x="2609" y="4534"/>
                    <a:pt x="6558" y="7107"/>
                  </a:cubicBezTo>
                  <a:cubicBezTo>
                    <a:pt x="9494" y="9021"/>
                    <a:pt x="12344" y="10163"/>
                    <a:pt x="13913" y="10163"/>
                  </a:cubicBezTo>
                  <a:cubicBezTo>
                    <a:pt x="14454" y="10163"/>
                    <a:pt x="14842" y="10027"/>
                    <a:pt x="15030" y="9741"/>
                  </a:cubicBezTo>
                  <a:cubicBezTo>
                    <a:pt x="15759" y="8622"/>
                    <a:pt x="13148" y="5627"/>
                    <a:pt x="9199" y="3056"/>
                  </a:cubicBezTo>
                  <a:cubicBezTo>
                    <a:pt x="6262" y="1142"/>
                    <a:pt x="3413"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a:off x="8463628" y="3152425"/>
              <a:ext cx="143833" cy="115759"/>
            </a:xfrm>
            <a:custGeom>
              <a:avLst/>
              <a:gdLst/>
              <a:ahLst/>
              <a:cxnLst/>
              <a:rect l="l" t="t" r="r" b="b"/>
              <a:pathLst>
                <a:path w="6850" h="5513" extrusionOk="0">
                  <a:moveTo>
                    <a:pt x="2566" y="1"/>
                  </a:moveTo>
                  <a:lnTo>
                    <a:pt x="0" y="3793"/>
                  </a:lnTo>
                  <a:cubicBezTo>
                    <a:pt x="2435" y="5008"/>
                    <a:pt x="4704" y="5513"/>
                    <a:pt x="5835" y="5513"/>
                  </a:cubicBezTo>
                  <a:cubicBezTo>
                    <a:pt x="6233" y="5513"/>
                    <a:pt x="6490" y="5451"/>
                    <a:pt x="6565" y="5335"/>
                  </a:cubicBezTo>
                  <a:cubicBezTo>
                    <a:pt x="6850" y="4893"/>
                    <a:pt x="5360" y="2337"/>
                    <a:pt x="2566"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7954569" y="3060147"/>
              <a:ext cx="330900" cy="213461"/>
            </a:xfrm>
            <a:custGeom>
              <a:avLst/>
              <a:gdLst/>
              <a:ahLst/>
              <a:cxnLst/>
              <a:rect l="l" t="t" r="r" b="b"/>
              <a:pathLst>
                <a:path w="15759" h="10166" extrusionOk="0">
                  <a:moveTo>
                    <a:pt x="13910" y="1"/>
                  </a:moveTo>
                  <a:cubicBezTo>
                    <a:pt x="12342" y="1"/>
                    <a:pt x="9493" y="1143"/>
                    <a:pt x="6558" y="3056"/>
                  </a:cubicBezTo>
                  <a:cubicBezTo>
                    <a:pt x="2609" y="5629"/>
                    <a:pt x="1" y="8622"/>
                    <a:pt x="730" y="9743"/>
                  </a:cubicBezTo>
                  <a:cubicBezTo>
                    <a:pt x="917" y="10029"/>
                    <a:pt x="1305" y="10165"/>
                    <a:pt x="1845" y="10165"/>
                  </a:cubicBezTo>
                  <a:cubicBezTo>
                    <a:pt x="3413" y="10165"/>
                    <a:pt x="6263" y="9023"/>
                    <a:pt x="9199" y="7109"/>
                  </a:cubicBezTo>
                  <a:cubicBezTo>
                    <a:pt x="13148" y="4536"/>
                    <a:pt x="15759" y="1543"/>
                    <a:pt x="15027" y="425"/>
                  </a:cubicBezTo>
                  <a:cubicBezTo>
                    <a:pt x="14840" y="137"/>
                    <a:pt x="14451" y="1"/>
                    <a:pt x="13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7963849" y="3152425"/>
              <a:ext cx="143833" cy="115759"/>
            </a:xfrm>
            <a:custGeom>
              <a:avLst/>
              <a:gdLst/>
              <a:ahLst/>
              <a:cxnLst/>
              <a:rect l="l" t="t" r="r" b="b"/>
              <a:pathLst>
                <a:path w="6850" h="5513" extrusionOk="0">
                  <a:moveTo>
                    <a:pt x="4284" y="1"/>
                  </a:moveTo>
                  <a:cubicBezTo>
                    <a:pt x="1491" y="2337"/>
                    <a:pt x="1" y="4893"/>
                    <a:pt x="285" y="5335"/>
                  </a:cubicBezTo>
                  <a:cubicBezTo>
                    <a:pt x="361" y="5451"/>
                    <a:pt x="618" y="5513"/>
                    <a:pt x="1015" y="5513"/>
                  </a:cubicBezTo>
                  <a:cubicBezTo>
                    <a:pt x="2148" y="5513"/>
                    <a:pt x="4417" y="5008"/>
                    <a:pt x="6850" y="3793"/>
                  </a:cubicBezTo>
                  <a:lnTo>
                    <a:pt x="428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825273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DF2B2922-3321-D3B7-5964-CF8A353D45AC}"/>
              </a:ext>
            </a:extLst>
          </p:cNvPr>
          <p:cNvPicPr>
            <a:picLocks noChangeAspect="1"/>
          </p:cNvPicPr>
          <p:nvPr/>
        </p:nvPicPr>
        <p:blipFill>
          <a:blip r:embed="rId3"/>
          <a:stretch>
            <a:fillRect/>
          </a:stretch>
        </p:blipFill>
        <p:spPr>
          <a:xfrm>
            <a:off x="4775316" y="1117252"/>
            <a:ext cx="1396227" cy="13962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4"/>
        <p:cNvGrpSpPr/>
        <p:nvPr/>
      </p:nvGrpSpPr>
      <p:grpSpPr>
        <a:xfrm>
          <a:off x="0" y="0"/>
          <a:ext cx="0" cy="0"/>
          <a:chOff x="0" y="0"/>
          <a:chExt cx="0" cy="0"/>
        </a:xfrm>
      </p:grpSpPr>
      <p:sp>
        <p:nvSpPr>
          <p:cNvPr id="2095" name="Google Shape;2095;p54"/>
          <p:cNvSpPr txBox="1">
            <a:spLocks noGrp="1"/>
          </p:cNvSpPr>
          <p:nvPr>
            <p:ph type="title"/>
          </p:nvPr>
        </p:nvSpPr>
        <p:spPr>
          <a:xfrm>
            <a:off x="-334563" y="4049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Controllable components</a:t>
            </a:r>
            <a:endParaRPr dirty="0"/>
          </a:p>
        </p:txBody>
      </p:sp>
      <p:sp>
        <p:nvSpPr>
          <p:cNvPr id="2152" name="Google Shape;2152;p54"/>
          <p:cNvSpPr txBox="1"/>
          <p:nvPr/>
        </p:nvSpPr>
        <p:spPr>
          <a:xfrm>
            <a:off x="608404" y="1204379"/>
            <a:ext cx="5111601" cy="316190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2"/>
                </a:solidFill>
                <a:latin typeface="Assistant Medium"/>
                <a:ea typeface="Assistant Medium"/>
                <a:cs typeface="Assistant Medium"/>
                <a:sym typeface="Assistant Medium"/>
              </a:rPr>
              <a:t>The main door: </a:t>
            </a:r>
            <a:r>
              <a:rPr lang="en" dirty="0">
                <a:solidFill>
                  <a:schemeClr val="dk1"/>
                </a:solidFill>
                <a:latin typeface="Assistant Medium"/>
                <a:ea typeface="Assistant Medium"/>
                <a:cs typeface="Assistant Medium"/>
                <a:sym typeface="Assistant Medium"/>
              </a:rPr>
              <a:t>used a servo motor connected to the Master MCU and timer1 to provide PWM signal for it to open or close and store 1 in an specefic location in the EEPROM if opened and 0 if closed.</a:t>
            </a:r>
          </a:p>
          <a:p>
            <a:pPr marL="0" lvl="0" indent="0" algn="l" rtl="0">
              <a:spcBef>
                <a:spcPts val="0"/>
              </a:spcBef>
              <a:spcAft>
                <a:spcPts val="0"/>
              </a:spcAft>
              <a:buNone/>
            </a:pPr>
            <a:endParaRPr lang="en" dirty="0">
              <a:solidFill>
                <a:schemeClr val="dk1"/>
              </a:solidFill>
              <a:latin typeface="Assistant Medium"/>
              <a:ea typeface="Assistant Medium"/>
              <a:cs typeface="Assistant Medium"/>
              <a:sym typeface="Assistant Medium"/>
            </a:endParaRPr>
          </a:p>
          <a:p>
            <a:pPr marL="0" lvl="0" indent="0" algn="l" rtl="0">
              <a:spcBef>
                <a:spcPts val="0"/>
              </a:spcBef>
              <a:spcAft>
                <a:spcPts val="0"/>
              </a:spcAft>
              <a:buNone/>
            </a:pPr>
            <a:r>
              <a:rPr lang="en" dirty="0">
                <a:solidFill>
                  <a:schemeClr val="bg2"/>
                </a:solidFill>
                <a:latin typeface="Assistant Medium"/>
                <a:ea typeface="Assistant Medium"/>
                <a:cs typeface="Assistant Medium"/>
                <a:sym typeface="Assistant Medium"/>
              </a:rPr>
              <a:t>5 Lamps:</a:t>
            </a:r>
            <a:r>
              <a:rPr lang="en" dirty="0">
                <a:solidFill>
                  <a:schemeClr val="dk1"/>
                </a:solidFill>
                <a:latin typeface="Assistant Medium"/>
                <a:ea typeface="Assistant Medium"/>
                <a:cs typeface="Assistant Medium"/>
                <a:sym typeface="Assistant Medium"/>
              </a:rPr>
              <a:t> 2 were used in room1 and the other 3 are used in room 2, one of them can be dimming using a </a:t>
            </a:r>
            <a:r>
              <a:rPr lang="en-US" dirty="0">
                <a:solidFill>
                  <a:schemeClr val="dk1"/>
                </a:solidFill>
                <a:latin typeface="Assistant Medium"/>
                <a:ea typeface="Assistant Medium"/>
                <a:cs typeface="Assistant Medium"/>
                <a:sym typeface="Assistant Medium"/>
              </a:rPr>
              <a:t>potentiometer</a:t>
            </a:r>
            <a:r>
              <a:rPr lang="en" dirty="0">
                <a:solidFill>
                  <a:schemeClr val="dk1"/>
                </a:solidFill>
                <a:latin typeface="Assistant Medium"/>
                <a:ea typeface="Assistant Medium"/>
                <a:cs typeface="Assistant Medium"/>
                <a:sym typeface="Assistant Medium"/>
              </a:rPr>
              <a:t> all of them are connected to the Slave MCU, you can turn them on/off using the SPI by sending commands from the Master.</a:t>
            </a:r>
          </a:p>
          <a:p>
            <a:pPr marL="0" lvl="0" indent="0" algn="l" rtl="0">
              <a:spcBef>
                <a:spcPts val="0"/>
              </a:spcBef>
              <a:spcAft>
                <a:spcPts val="0"/>
              </a:spcAft>
              <a:buNone/>
            </a:pPr>
            <a:endParaRPr lang="en" dirty="0">
              <a:solidFill>
                <a:schemeClr val="dk1"/>
              </a:solidFill>
              <a:latin typeface="Assistant Medium"/>
              <a:ea typeface="Assistant Medium"/>
              <a:cs typeface="Assistant Medium"/>
              <a:sym typeface="Assistant Medium"/>
            </a:endParaRPr>
          </a:p>
          <a:p>
            <a:pPr marL="0" lvl="0" indent="0" algn="l" rtl="0">
              <a:spcBef>
                <a:spcPts val="0"/>
              </a:spcBef>
              <a:spcAft>
                <a:spcPts val="0"/>
              </a:spcAft>
              <a:buNone/>
            </a:pPr>
            <a:r>
              <a:rPr lang="en" dirty="0">
                <a:solidFill>
                  <a:schemeClr val="bg2"/>
                </a:solidFill>
                <a:latin typeface="Assistant Medium"/>
                <a:ea typeface="Assistant Medium"/>
                <a:cs typeface="Assistant Medium"/>
                <a:sym typeface="Assistant Medium"/>
              </a:rPr>
              <a:t>Air Conditioner:</a:t>
            </a:r>
            <a:r>
              <a:rPr lang="en" dirty="0">
                <a:solidFill>
                  <a:schemeClr val="dk1"/>
                </a:solidFill>
                <a:latin typeface="Assistant Medium"/>
                <a:ea typeface="Assistant Medium"/>
                <a:cs typeface="Assistant Medium"/>
                <a:sym typeface="Assistant Medium"/>
              </a:rPr>
              <a:t> Connected to the Slave MCU, once turned on it will use timer1 to check the ADC every </a:t>
            </a:r>
            <a:r>
              <a:rPr lang="en-US" dirty="0">
                <a:solidFill>
                  <a:schemeClr val="dk1"/>
                </a:solidFill>
                <a:latin typeface="Assistant Medium"/>
                <a:ea typeface="Assistant Medium"/>
                <a:cs typeface="Assistant Medium"/>
                <a:sym typeface="Assistant Medium"/>
              </a:rPr>
              <a:t>approximately</a:t>
            </a:r>
            <a:r>
              <a:rPr lang="en" dirty="0">
                <a:solidFill>
                  <a:schemeClr val="dk1"/>
                </a:solidFill>
                <a:latin typeface="Assistant Medium"/>
                <a:ea typeface="Assistant Medium"/>
                <a:cs typeface="Assistant Medium"/>
                <a:sym typeface="Assistant Medium"/>
              </a:rPr>
              <a:t> one second. It can be on if it is already working or stand by waiting for the temperature to rise again. </a:t>
            </a:r>
            <a:endParaRPr dirty="0">
              <a:solidFill>
                <a:schemeClr val="dk1"/>
              </a:solidFill>
              <a:latin typeface="Assistant Medium"/>
              <a:ea typeface="Assistant Medium"/>
              <a:cs typeface="Assistant Medium"/>
              <a:sym typeface="Assistant Medium"/>
            </a:endParaRPr>
          </a:p>
        </p:txBody>
      </p:sp>
      <p:pic>
        <p:nvPicPr>
          <p:cNvPr id="4" name="Picture 3">
            <a:extLst>
              <a:ext uri="{FF2B5EF4-FFF2-40B4-BE49-F238E27FC236}">
                <a16:creationId xmlns:a16="http://schemas.microsoft.com/office/drawing/2014/main" id="{D486E73B-CEE3-266B-323D-03F2387D4836}"/>
              </a:ext>
            </a:extLst>
          </p:cNvPr>
          <p:cNvPicPr>
            <a:picLocks noChangeAspect="1"/>
          </p:cNvPicPr>
          <p:nvPr/>
        </p:nvPicPr>
        <p:blipFill>
          <a:blip r:embed="rId3"/>
          <a:stretch>
            <a:fillRect/>
          </a:stretch>
        </p:blipFill>
        <p:spPr>
          <a:xfrm>
            <a:off x="6483906" y="2201195"/>
            <a:ext cx="1529097" cy="1021437"/>
          </a:xfrm>
          <a:prstGeom prst="rect">
            <a:avLst/>
          </a:prstGeom>
        </p:spPr>
      </p:pic>
      <p:pic>
        <p:nvPicPr>
          <p:cNvPr id="6" name="Picture 5">
            <a:extLst>
              <a:ext uri="{FF2B5EF4-FFF2-40B4-BE49-F238E27FC236}">
                <a16:creationId xmlns:a16="http://schemas.microsoft.com/office/drawing/2014/main" id="{1FFF6220-BC46-6ACC-6BB0-9E15EA807AE0}"/>
              </a:ext>
            </a:extLst>
          </p:cNvPr>
          <p:cNvPicPr>
            <a:picLocks noChangeAspect="1"/>
          </p:cNvPicPr>
          <p:nvPr/>
        </p:nvPicPr>
        <p:blipFill>
          <a:blip r:embed="rId4"/>
          <a:stretch>
            <a:fillRect/>
          </a:stretch>
        </p:blipFill>
        <p:spPr>
          <a:xfrm>
            <a:off x="6483905" y="977678"/>
            <a:ext cx="1529097" cy="1019398"/>
          </a:xfrm>
          <a:prstGeom prst="rect">
            <a:avLst/>
          </a:prstGeom>
        </p:spPr>
      </p:pic>
      <p:pic>
        <p:nvPicPr>
          <p:cNvPr id="8" name="Picture 7">
            <a:extLst>
              <a:ext uri="{FF2B5EF4-FFF2-40B4-BE49-F238E27FC236}">
                <a16:creationId xmlns:a16="http://schemas.microsoft.com/office/drawing/2014/main" id="{46D4BB11-AE1B-315B-EF76-8878A91E1E68}"/>
              </a:ext>
            </a:extLst>
          </p:cNvPr>
          <p:cNvPicPr>
            <a:picLocks noChangeAspect="1"/>
          </p:cNvPicPr>
          <p:nvPr/>
        </p:nvPicPr>
        <p:blipFill>
          <a:blip r:embed="rId5"/>
          <a:stretch>
            <a:fillRect/>
          </a:stretch>
        </p:blipFill>
        <p:spPr>
          <a:xfrm>
            <a:off x="6483905" y="3504088"/>
            <a:ext cx="1532794" cy="86219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7"/>
        <p:cNvGrpSpPr/>
        <p:nvPr/>
      </p:nvGrpSpPr>
      <p:grpSpPr>
        <a:xfrm>
          <a:off x="0" y="0"/>
          <a:ext cx="0" cy="0"/>
          <a:chOff x="0" y="0"/>
          <a:chExt cx="0" cy="0"/>
        </a:xfrm>
      </p:grpSpPr>
      <p:sp>
        <p:nvSpPr>
          <p:cNvPr id="2348" name="Google Shape;2348;p62"/>
          <p:cNvSpPr txBox="1">
            <a:spLocks noGrp="1"/>
          </p:cNvSpPr>
          <p:nvPr>
            <p:ph type="title"/>
          </p:nvPr>
        </p:nvSpPr>
        <p:spPr>
          <a:xfrm>
            <a:off x="419649" y="-8225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a:t>
            </a:r>
            <a:r>
              <a:rPr lang="en" dirty="0">
                <a:solidFill>
                  <a:schemeClr val="lt2"/>
                </a:solidFill>
              </a:rPr>
              <a:t>chart</a:t>
            </a:r>
            <a:endParaRPr dirty="0">
              <a:solidFill>
                <a:schemeClr val="lt2"/>
              </a:solidFill>
            </a:endParaRPr>
          </a:p>
        </p:txBody>
      </p:sp>
      <p:pic>
        <p:nvPicPr>
          <p:cNvPr id="3" name="Picture 2">
            <a:extLst>
              <a:ext uri="{FF2B5EF4-FFF2-40B4-BE49-F238E27FC236}">
                <a16:creationId xmlns:a16="http://schemas.microsoft.com/office/drawing/2014/main" id="{1E9F976C-FA08-025F-6925-0B9D0D6CE731}"/>
              </a:ext>
            </a:extLst>
          </p:cNvPr>
          <p:cNvPicPr>
            <a:picLocks noChangeAspect="1"/>
          </p:cNvPicPr>
          <p:nvPr/>
        </p:nvPicPr>
        <p:blipFill>
          <a:blip r:embed="rId3"/>
          <a:stretch>
            <a:fillRect/>
          </a:stretch>
        </p:blipFill>
        <p:spPr>
          <a:xfrm>
            <a:off x="2409477" y="443722"/>
            <a:ext cx="3898231" cy="405898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33"/>
          <p:cNvSpPr/>
          <p:nvPr/>
        </p:nvSpPr>
        <p:spPr>
          <a:xfrm>
            <a:off x="7269825" y="931538"/>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txBox="1">
            <a:spLocks noGrp="1"/>
          </p:cNvSpPr>
          <p:nvPr>
            <p:ph type="ctrTitle"/>
          </p:nvPr>
        </p:nvSpPr>
        <p:spPr>
          <a:xfrm>
            <a:off x="-720567" y="1841742"/>
            <a:ext cx="6346500" cy="97555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6600" dirty="0">
                <a:solidFill>
                  <a:schemeClr val="accent1"/>
                </a:solidFill>
              </a:rPr>
              <a:t>	Thank You!</a:t>
            </a:r>
            <a:endParaRPr sz="6600" dirty="0">
              <a:solidFill>
                <a:schemeClr val="accent1"/>
              </a:solidFill>
            </a:endParaRPr>
          </a:p>
        </p:txBody>
      </p:sp>
      <p:grpSp>
        <p:nvGrpSpPr>
          <p:cNvPr id="640" name="Google Shape;640;p33"/>
          <p:cNvGrpSpPr/>
          <p:nvPr/>
        </p:nvGrpSpPr>
        <p:grpSpPr>
          <a:xfrm>
            <a:off x="7870913" y="1281938"/>
            <a:ext cx="1587675" cy="407125"/>
            <a:chOff x="3307875" y="492575"/>
            <a:chExt cx="1587675" cy="407125"/>
          </a:xfrm>
        </p:grpSpPr>
        <p:sp>
          <p:nvSpPr>
            <p:cNvPr id="641" name="Google Shape;641;p33"/>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3790250" y="626350"/>
              <a:ext cx="628350" cy="273350"/>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33"/>
          <p:cNvSpPr/>
          <p:nvPr/>
        </p:nvSpPr>
        <p:spPr>
          <a:xfrm flipH="1">
            <a:off x="538038" y="4204477"/>
            <a:ext cx="600612" cy="407103"/>
          </a:xfrm>
          <a:custGeom>
            <a:avLst/>
            <a:gdLst/>
            <a:ahLst/>
            <a:cxnLst/>
            <a:rect l="l" t="t" r="r" b="b"/>
            <a:pathLst>
              <a:path w="28604" h="25014" extrusionOk="0">
                <a:moveTo>
                  <a:pt x="14303" y="0"/>
                </a:moveTo>
                <a:cubicBezTo>
                  <a:pt x="10509" y="0"/>
                  <a:pt x="6872" y="1318"/>
                  <a:pt x="4189" y="3662"/>
                </a:cubicBezTo>
                <a:cubicBezTo>
                  <a:pt x="1508" y="6008"/>
                  <a:pt x="1" y="9188"/>
                  <a:pt x="1" y="12506"/>
                </a:cubicBezTo>
                <a:cubicBezTo>
                  <a:pt x="1" y="15823"/>
                  <a:pt x="1508" y="19003"/>
                  <a:pt x="4189" y="21349"/>
                </a:cubicBezTo>
                <a:cubicBezTo>
                  <a:pt x="6872" y="23696"/>
                  <a:pt x="10509" y="25014"/>
                  <a:pt x="14303" y="25014"/>
                </a:cubicBezTo>
                <a:cubicBezTo>
                  <a:pt x="18095" y="25014"/>
                  <a:pt x="21732" y="23696"/>
                  <a:pt x="24415" y="21349"/>
                </a:cubicBezTo>
                <a:cubicBezTo>
                  <a:pt x="27096" y="19003"/>
                  <a:pt x="28603" y="15823"/>
                  <a:pt x="28603" y="12506"/>
                </a:cubicBezTo>
                <a:cubicBezTo>
                  <a:pt x="28603" y="9188"/>
                  <a:pt x="27096" y="6008"/>
                  <a:pt x="24415" y="3662"/>
                </a:cubicBezTo>
                <a:cubicBezTo>
                  <a:pt x="21732" y="1318"/>
                  <a:pt x="18095" y="0"/>
                  <a:pt x="14303"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33"/>
          <p:cNvGrpSpPr/>
          <p:nvPr/>
        </p:nvGrpSpPr>
        <p:grpSpPr>
          <a:xfrm flipH="1">
            <a:off x="2698042" y="4178524"/>
            <a:ext cx="757338" cy="466940"/>
            <a:chOff x="5032873" y="3579992"/>
            <a:chExt cx="1272410" cy="784509"/>
          </a:xfrm>
        </p:grpSpPr>
        <p:sp>
          <p:nvSpPr>
            <p:cNvPr id="646" name="Google Shape;646;p33"/>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3"/>
          <p:cNvGrpSpPr/>
          <p:nvPr/>
        </p:nvGrpSpPr>
        <p:grpSpPr>
          <a:xfrm flipH="1">
            <a:off x="5185263" y="2411384"/>
            <a:ext cx="3577812" cy="2257294"/>
            <a:chOff x="4826394" y="1989069"/>
            <a:chExt cx="3577812" cy="2257294"/>
          </a:xfrm>
        </p:grpSpPr>
        <p:sp>
          <p:nvSpPr>
            <p:cNvPr id="649" name="Google Shape;649;p33"/>
            <p:cNvSpPr/>
            <p:nvPr/>
          </p:nvSpPr>
          <p:spPr>
            <a:xfrm>
              <a:off x="5662934" y="2955061"/>
              <a:ext cx="689558" cy="988835"/>
            </a:xfrm>
            <a:custGeom>
              <a:avLst/>
              <a:gdLst/>
              <a:ahLst/>
              <a:cxnLst/>
              <a:rect l="l" t="t" r="r" b="b"/>
              <a:pathLst>
                <a:path w="32840" h="47093" extrusionOk="0">
                  <a:moveTo>
                    <a:pt x="1" y="1"/>
                  </a:moveTo>
                  <a:lnTo>
                    <a:pt x="1" y="47092"/>
                  </a:lnTo>
                  <a:lnTo>
                    <a:pt x="32839" y="47092"/>
                  </a:lnTo>
                  <a:lnTo>
                    <a:pt x="32839"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662934" y="2635688"/>
              <a:ext cx="912677" cy="319414"/>
            </a:xfrm>
            <a:custGeom>
              <a:avLst/>
              <a:gdLst/>
              <a:ahLst/>
              <a:cxnLst/>
              <a:rect l="l" t="t" r="r" b="b"/>
              <a:pathLst>
                <a:path w="43466" h="15212" extrusionOk="0">
                  <a:moveTo>
                    <a:pt x="10627" y="0"/>
                  </a:moveTo>
                  <a:lnTo>
                    <a:pt x="1" y="15212"/>
                  </a:lnTo>
                  <a:lnTo>
                    <a:pt x="32839" y="15212"/>
                  </a:lnTo>
                  <a:lnTo>
                    <a:pt x="434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773564" y="2686835"/>
              <a:ext cx="484223" cy="4367"/>
            </a:xfrm>
            <a:custGeom>
              <a:avLst/>
              <a:gdLst/>
              <a:ahLst/>
              <a:cxnLst/>
              <a:rect l="l" t="t" r="r" b="b"/>
              <a:pathLst>
                <a:path w="23061" h="208" extrusionOk="0">
                  <a:moveTo>
                    <a:pt x="136" y="0"/>
                  </a:moveTo>
                  <a:cubicBezTo>
                    <a:pt x="1" y="0"/>
                    <a:pt x="1" y="208"/>
                    <a:pt x="136" y="208"/>
                  </a:cubicBezTo>
                  <a:cubicBezTo>
                    <a:pt x="138" y="208"/>
                    <a:pt x="141" y="208"/>
                    <a:pt x="143" y="208"/>
                  </a:cubicBezTo>
                  <a:lnTo>
                    <a:pt x="22918" y="208"/>
                  </a:lnTo>
                  <a:cubicBezTo>
                    <a:pt x="22920" y="208"/>
                    <a:pt x="22922" y="208"/>
                    <a:pt x="22925" y="208"/>
                  </a:cubicBezTo>
                  <a:cubicBezTo>
                    <a:pt x="23060" y="208"/>
                    <a:pt x="23060" y="0"/>
                    <a:pt x="22925" y="0"/>
                  </a:cubicBezTo>
                  <a:cubicBezTo>
                    <a:pt x="22922" y="0"/>
                    <a:pt x="22920" y="0"/>
                    <a:pt x="22918" y="1"/>
                  </a:cubicBezTo>
                  <a:lnTo>
                    <a:pt x="143" y="1"/>
                  </a:lnTo>
                  <a:cubicBezTo>
                    <a:pt x="141" y="0"/>
                    <a:pt x="138"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718449" y="2742034"/>
              <a:ext cx="484034" cy="4367"/>
            </a:xfrm>
            <a:custGeom>
              <a:avLst/>
              <a:gdLst/>
              <a:ahLst/>
              <a:cxnLst/>
              <a:rect l="l" t="t" r="r" b="b"/>
              <a:pathLst>
                <a:path w="23052" h="208" extrusionOk="0">
                  <a:moveTo>
                    <a:pt x="140" y="0"/>
                  </a:moveTo>
                  <a:cubicBezTo>
                    <a:pt x="0" y="0"/>
                    <a:pt x="0" y="207"/>
                    <a:pt x="140" y="207"/>
                  </a:cubicBezTo>
                  <a:lnTo>
                    <a:pt x="22912" y="207"/>
                  </a:lnTo>
                  <a:cubicBezTo>
                    <a:pt x="23052" y="207"/>
                    <a:pt x="23052" y="0"/>
                    <a:pt x="22912"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663249" y="2797317"/>
              <a:ext cx="542113" cy="4325"/>
            </a:xfrm>
            <a:custGeom>
              <a:avLst/>
              <a:gdLst/>
              <a:ahLst/>
              <a:cxnLst/>
              <a:rect l="l" t="t" r="r" b="b"/>
              <a:pathLst>
                <a:path w="25818" h="206" extrusionOk="0">
                  <a:moveTo>
                    <a:pt x="136" y="0"/>
                  </a:moveTo>
                  <a:cubicBezTo>
                    <a:pt x="1" y="0"/>
                    <a:pt x="2" y="205"/>
                    <a:pt x="138" y="205"/>
                  </a:cubicBezTo>
                  <a:lnTo>
                    <a:pt x="25681" y="205"/>
                  </a:lnTo>
                  <a:cubicBezTo>
                    <a:pt x="25818" y="205"/>
                    <a:pt x="25818" y="0"/>
                    <a:pt x="25681" y="0"/>
                  </a:cubicBezTo>
                  <a:lnTo>
                    <a:pt x="138" y="0"/>
                  </a:lnTo>
                  <a:cubicBezTo>
                    <a:pt x="137" y="0"/>
                    <a:pt x="136"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5608007" y="2852495"/>
              <a:ext cx="553767" cy="4367"/>
            </a:xfrm>
            <a:custGeom>
              <a:avLst/>
              <a:gdLst/>
              <a:ahLst/>
              <a:cxnLst/>
              <a:rect l="l" t="t" r="r" b="b"/>
              <a:pathLst>
                <a:path w="26373" h="208" extrusionOk="0">
                  <a:moveTo>
                    <a:pt x="138" y="1"/>
                  </a:moveTo>
                  <a:cubicBezTo>
                    <a:pt x="1" y="1"/>
                    <a:pt x="1" y="208"/>
                    <a:pt x="138" y="208"/>
                  </a:cubicBezTo>
                  <a:lnTo>
                    <a:pt x="26235" y="208"/>
                  </a:lnTo>
                  <a:cubicBezTo>
                    <a:pt x="26372" y="208"/>
                    <a:pt x="26372" y="1"/>
                    <a:pt x="26235" y="1"/>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5552766" y="2907799"/>
              <a:ext cx="661316" cy="4367"/>
            </a:xfrm>
            <a:custGeom>
              <a:avLst/>
              <a:gdLst/>
              <a:ahLst/>
              <a:cxnLst/>
              <a:rect l="l" t="t" r="r" b="b"/>
              <a:pathLst>
                <a:path w="31495" h="208" extrusionOk="0">
                  <a:moveTo>
                    <a:pt x="138" y="0"/>
                  </a:moveTo>
                  <a:cubicBezTo>
                    <a:pt x="1" y="0"/>
                    <a:pt x="1" y="205"/>
                    <a:pt x="138" y="207"/>
                  </a:cubicBezTo>
                  <a:lnTo>
                    <a:pt x="31357" y="207"/>
                  </a:lnTo>
                  <a:cubicBezTo>
                    <a:pt x="31494" y="207"/>
                    <a:pt x="31494" y="0"/>
                    <a:pt x="31357"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5808523" y="3029703"/>
              <a:ext cx="148767" cy="139318"/>
            </a:xfrm>
            <a:custGeom>
              <a:avLst/>
              <a:gdLst/>
              <a:ahLst/>
              <a:cxnLst/>
              <a:rect l="l" t="t" r="r" b="b"/>
              <a:pathLst>
                <a:path w="7085" h="6635" extrusionOk="0">
                  <a:moveTo>
                    <a:pt x="1" y="0"/>
                  </a:moveTo>
                  <a:lnTo>
                    <a:pt x="1" y="6635"/>
                  </a:lnTo>
                  <a:lnTo>
                    <a:pt x="7085" y="6635"/>
                  </a:lnTo>
                  <a:lnTo>
                    <a:pt x="708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5808523" y="3029703"/>
              <a:ext cx="148767" cy="20830"/>
            </a:xfrm>
            <a:custGeom>
              <a:avLst/>
              <a:gdLst/>
              <a:ahLst/>
              <a:cxnLst/>
              <a:rect l="l" t="t" r="r" b="b"/>
              <a:pathLst>
                <a:path w="7085" h="992" extrusionOk="0">
                  <a:moveTo>
                    <a:pt x="1" y="0"/>
                  </a:moveTo>
                  <a:lnTo>
                    <a:pt x="1" y="991"/>
                  </a:lnTo>
                  <a:lnTo>
                    <a:pt x="7085" y="991"/>
                  </a:lnTo>
                  <a:lnTo>
                    <a:pt x="708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5878546" y="3040117"/>
              <a:ext cx="8714" cy="132473"/>
            </a:xfrm>
            <a:custGeom>
              <a:avLst/>
              <a:gdLst/>
              <a:ahLst/>
              <a:cxnLst/>
              <a:rect l="l" t="t" r="r" b="b"/>
              <a:pathLst>
                <a:path w="415" h="6309" extrusionOk="0">
                  <a:moveTo>
                    <a:pt x="1" y="1"/>
                  </a:moveTo>
                  <a:lnTo>
                    <a:pt x="1" y="6308"/>
                  </a:lnTo>
                  <a:lnTo>
                    <a:pt x="415" y="6308"/>
                  </a:lnTo>
                  <a:lnTo>
                    <a:pt x="41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780493" y="3155155"/>
              <a:ext cx="204852" cy="32210"/>
            </a:xfrm>
            <a:custGeom>
              <a:avLst/>
              <a:gdLst/>
              <a:ahLst/>
              <a:cxnLst/>
              <a:rect l="l" t="t" r="r" b="b"/>
              <a:pathLst>
                <a:path w="9756" h="1534" extrusionOk="0">
                  <a:moveTo>
                    <a:pt x="0" y="1"/>
                  </a:moveTo>
                  <a:lnTo>
                    <a:pt x="0" y="1533"/>
                  </a:lnTo>
                  <a:lnTo>
                    <a:pt x="9755" y="1533"/>
                  </a:lnTo>
                  <a:lnTo>
                    <a:pt x="975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808523" y="3297551"/>
              <a:ext cx="148767" cy="139381"/>
            </a:xfrm>
            <a:custGeom>
              <a:avLst/>
              <a:gdLst/>
              <a:ahLst/>
              <a:cxnLst/>
              <a:rect l="l" t="t" r="r" b="b"/>
              <a:pathLst>
                <a:path w="7085" h="6638" extrusionOk="0">
                  <a:moveTo>
                    <a:pt x="1" y="1"/>
                  </a:moveTo>
                  <a:lnTo>
                    <a:pt x="1" y="6638"/>
                  </a:lnTo>
                  <a:lnTo>
                    <a:pt x="7085" y="6638"/>
                  </a:lnTo>
                  <a:lnTo>
                    <a:pt x="70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5808523" y="3297551"/>
              <a:ext cx="148767" cy="20893"/>
            </a:xfrm>
            <a:custGeom>
              <a:avLst/>
              <a:gdLst/>
              <a:ahLst/>
              <a:cxnLst/>
              <a:rect l="l" t="t" r="r" b="b"/>
              <a:pathLst>
                <a:path w="7085" h="995" extrusionOk="0">
                  <a:moveTo>
                    <a:pt x="1" y="1"/>
                  </a:moveTo>
                  <a:lnTo>
                    <a:pt x="1" y="994"/>
                  </a:lnTo>
                  <a:lnTo>
                    <a:pt x="7085" y="994"/>
                  </a:lnTo>
                  <a:lnTo>
                    <a:pt x="708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5878546" y="3305005"/>
              <a:ext cx="8714" cy="132515"/>
            </a:xfrm>
            <a:custGeom>
              <a:avLst/>
              <a:gdLst/>
              <a:ahLst/>
              <a:cxnLst/>
              <a:rect l="l" t="t" r="r" b="b"/>
              <a:pathLst>
                <a:path w="415" h="6311" extrusionOk="0">
                  <a:moveTo>
                    <a:pt x="1" y="0"/>
                  </a:moveTo>
                  <a:lnTo>
                    <a:pt x="1" y="6310"/>
                  </a:lnTo>
                  <a:lnTo>
                    <a:pt x="415" y="6310"/>
                  </a:lnTo>
                  <a:lnTo>
                    <a:pt x="41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5780493" y="3423024"/>
              <a:ext cx="204852" cy="32252"/>
            </a:xfrm>
            <a:custGeom>
              <a:avLst/>
              <a:gdLst/>
              <a:ahLst/>
              <a:cxnLst/>
              <a:rect l="l" t="t" r="r" b="b"/>
              <a:pathLst>
                <a:path w="9756" h="1536" extrusionOk="0">
                  <a:moveTo>
                    <a:pt x="0" y="0"/>
                  </a:moveTo>
                  <a:lnTo>
                    <a:pt x="0" y="1535"/>
                  </a:lnTo>
                  <a:lnTo>
                    <a:pt x="9755" y="1535"/>
                  </a:lnTo>
                  <a:lnTo>
                    <a:pt x="975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803594" y="3839260"/>
              <a:ext cx="600612" cy="407103"/>
            </a:xfrm>
            <a:custGeom>
              <a:avLst/>
              <a:gdLst/>
              <a:ahLst/>
              <a:cxnLst/>
              <a:rect l="l" t="t" r="r" b="b"/>
              <a:pathLst>
                <a:path w="28604" h="25014" extrusionOk="0">
                  <a:moveTo>
                    <a:pt x="14303" y="0"/>
                  </a:moveTo>
                  <a:cubicBezTo>
                    <a:pt x="10509" y="0"/>
                    <a:pt x="6872" y="1318"/>
                    <a:pt x="4189" y="3662"/>
                  </a:cubicBezTo>
                  <a:cubicBezTo>
                    <a:pt x="1508" y="6008"/>
                    <a:pt x="1" y="9188"/>
                    <a:pt x="1" y="12506"/>
                  </a:cubicBezTo>
                  <a:cubicBezTo>
                    <a:pt x="1" y="15823"/>
                    <a:pt x="1508" y="19003"/>
                    <a:pt x="4189" y="21349"/>
                  </a:cubicBezTo>
                  <a:cubicBezTo>
                    <a:pt x="6872" y="23696"/>
                    <a:pt x="10509" y="25014"/>
                    <a:pt x="14303" y="25014"/>
                  </a:cubicBezTo>
                  <a:cubicBezTo>
                    <a:pt x="18095" y="25014"/>
                    <a:pt x="21732" y="23696"/>
                    <a:pt x="24415" y="21349"/>
                  </a:cubicBezTo>
                  <a:cubicBezTo>
                    <a:pt x="27096" y="19003"/>
                    <a:pt x="28603" y="15823"/>
                    <a:pt x="28603" y="12506"/>
                  </a:cubicBezTo>
                  <a:cubicBezTo>
                    <a:pt x="28603" y="9188"/>
                    <a:pt x="27096" y="6008"/>
                    <a:pt x="24415" y="3662"/>
                  </a:cubicBezTo>
                  <a:cubicBezTo>
                    <a:pt x="21732" y="1318"/>
                    <a:pt x="18095" y="0"/>
                    <a:pt x="14303"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4826394" y="3839260"/>
              <a:ext cx="720361" cy="366893"/>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181419" y="3579986"/>
              <a:ext cx="917381" cy="658225"/>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099870" y="2459803"/>
              <a:ext cx="687878" cy="988877"/>
            </a:xfrm>
            <a:custGeom>
              <a:avLst/>
              <a:gdLst/>
              <a:ahLst/>
              <a:cxnLst/>
              <a:rect l="l" t="t" r="r" b="b"/>
              <a:pathLst>
                <a:path w="32760" h="47095" extrusionOk="0">
                  <a:moveTo>
                    <a:pt x="1" y="1"/>
                  </a:moveTo>
                  <a:lnTo>
                    <a:pt x="1" y="47094"/>
                  </a:lnTo>
                  <a:lnTo>
                    <a:pt x="32759" y="47094"/>
                  </a:lnTo>
                  <a:lnTo>
                    <a:pt x="32759"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98190" y="2140472"/>
              <a:ext cx="912677" cy="319435"/>
            </a:xfrm>
            <a:custGeom>
              <a:avLst/>
              <a:gdLst/>
              <a:ahLst/>
              <a:cxnLst/>
              <a:rect l="l" t="t" r="r" b="b"/>
              <a:pathLst>
                <a:path w="43466" h="15213" extrusionOk="0">
                  <a:moveTo>
                    <a:pt x="10627" y="1"/>
                  </a:moveTo>
                  <a:lnTo>
                    <a:pt x="1" y="15212"/>
                  </a:lnTo>
                  <a:lnTo>
                    <a:pt x="32839" y="15212"/>
                  </a:lnTo>
                  <a:lnTo>
                    <a:pt x="434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787692" y="2459803"/>
              <a:ext cx="444160" cy="988877"/>
            </a:xfrm>
            <a:custGeom>
              <a:avLst/>
              <a:gdLst/>
              <a:ahLst/>
              <a:cxnLst/>
              <a:rect l="l" t="t" r="r" b="b"/>
              <a:pathLst>
                <a:path w="21153" h="47095" extrusionOk="0">
                  <a:moveTo>
                    <a:pt x="0" y="1"/>
                  </a:moveTo>
                  <a:lnTo>
                    <a:pt x="0" y="47094"/>
                  </a:lnTo>
                  <a:lnTo>
                    <a:pt x="21152" y="47094"/>
                  </a:lnTo>
                  <a:lnTo>
                    <a:pt x="21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787692" y="2140472"/>
              <a:ext cx="444160" cy="319435"/>
            </a:xfrm>
            <a:custGeom>
              <a:avLst/>
              <a:gdLst/>
              <a:ahLst/>
              <a:cxnLst/>
              <a:rect l="l" t="t" r="r" b="b"/>
              <a:pathLst>
                <a:path w="21153" h="15213" extrusionOk="0">
                  <a:moveTo>
                    <a:pt x="10626" y="1"/>
                  </a:moveTo>
                  <a:lnTo>
                    <a:pt x="0" y="15212"/>
                  </a:lnTo>
                  <a:lnTo>
                    <a:pt x="21152" y="15212"/>
                  </a:lnTo>
                  <a:lnTo>
                    <a:pt x="106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6443372" y="1989069"/>
              <a:ext cx="122184" cy="176547"/>
            </a:xfrm>
            <a:custGeom>
              <a:avLst/>
              <a:gdLst/>
              <a:ahLst/>
              <a:cxnLst/>
              <a:rect l="l" t="t" r="r" b="b"/>
              <a:pathLst>
                <a:path w="5819" h="8408" extrusionOk="0">
                  <a:moveTo>
                    <a:pt x="0" y="1"/>
                  </a:moveTo>
                  <a:lnTo>
                    <a:pt x="0" y="8407"/>
                  </a:lnTo>
                  <a:lnTo>
                    <a:pt x="5818" y="8407"/>
                  </a:lnTo>
                  <a:lnTo>
                    <a:pt x="58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6517930" y="2590609"/>
              <a:ext cx="107213" cy="139339"/>
            </a:xfrm>
            <a:custGeom>
              <a:avLst/>
              <a:gdLst/>
              <a:ahLst/>
              <a:cxnLst/>
              <a:rect l="l" t="t" r="r" b="b"/>
              <a:pathLst>
                <a:path w="5106" h="6636" extrusionOk="0">
                  <a:moveTo>
                    <a:pt x="1" y="1"/>
                  </a:moveTo>
                  <a:lnTo>
                    <a:pt x="1" y="6635"/>
                  </a:lnTo>
                  <a:lnTo>
                    <a:pt x="5106" y="6635"/>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6262508" y="2590609"/>
              <a:ext cx="107192" cy="139339"/>
            </a:xfrm>
            <a:custGeom>
              <a:avLst/>
              <a:gdLst/>
              <a:ahLst/>
              <a:cxnLst/>
              <a:rect l="l" t="t" r="r" b="b"/>
              <a:pathLst>
                <a:path w="5105" h="6636" extrusionOk="0">
                  <a:moveTo>
                    <a:pt x="0" y="1"/>
                  </a:moveTo>
                  <a:lnTo>
                    <a:pt x="0" y="6635"/>
                  </a:lnTo>
                  <a:lnTo>
                    <a:pt x="5105" y="6635"/>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6517888" y="2590609"/>
              <a:ext cx="107255" cy="139381"/>
            </a:xfrm>
            <a:custGeom>
              <a:avLst/>
              <a:gdLst/>
              <a:ahLst/>
              <a:cxnLst/>
              <a:rect l="l" t="t" r="r" b="b"/>
              <a:pathLst>
                <a:path w="5108" h="6638" extrusionOk="0">
                  <a:moveTo>
                    <a:pt x="0" y="1"/>
                  </a:moveTo>
                  <a:lnTo>
                    <a:pt x="0" y="899"/>
                  </a:lnTo>
                  <a:lnTo>
                    <a:pt x="4206" y="899"/>
                  </a:lnTo>
                  <a:lnTo>
                    <a:pt x="4206" y="6638"/>
                  </a:lnTo>
                  <a:lnTo>
                    <a:pt x="5108" y="6638"/>
                  </a:lnTo>
                  <a:lnTo>
                    <a:pt x="51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262508" y="2590609"/>
              <a:ext cx="107192" cy="139444"/>
            </a:xfrm>
            <a:custGeom>
              <a:avLst/>
              <a:gdLst/>
              <a:ahLst/>
              <a:cxnLst/>
              <a:rect l="l" t="t" r="r" b="b"/>
              <a:pathLst>
                <a:path w="5105" h="6641" extrusionOk="0">
                  <a:moveTo>
                    <a:pt x="0" y="1"/>
                  </a:moveTo>
                  <a:lnTo>
                    <a:pt x="0" y="902"/>
                  </a:lnTo>
                  <a:lnTo>
                    <a:pt x="4203" y="902"/>
                  </a:lnTo>
                  <a:lnTo>
                    <a:pt x="4203" y="6640"/>
                  </a:lnTo>
                  <a:lnTo>
                    <a:pt x="5105" y="6640"/>
                  </a:lnTo>
                  <a:lnTo>
                    <a:pt x="5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517930" y="2797674"/>
              <a:ext cx="107213" cy="139381"/>
            </a:xfrm>
            <a:custGeom>
              <a:avLst/>
              <a:gdLst/>
              <a:ahLst/>
              <a:cxnLst/>
              <a:rect l="l" t="t" r="r" b="b"/>
              <a:pathLst>
                <a:path w="5106" h="6638" extrusionOk="0">
                  <a:moveTo>
                    <a:pt x="1" y="1"/>
                  </a:moveTo>
                  <a:lnTo>
                    <a:pt x="1" y="6638"/>
                  </a:lnTo>
                  <a:lnTo>
                    <a:pt x="5106" y="6638"/>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2508" y="2797674"/>
              <a:ext cx="107192" cy="139381"/>
            </a:xfrm>
            <a:custGeom>
              <a:avLst/>
              <a:gdLst/>
              <a:ahLst/>
              <a:cxnLst/>
              <a:rect l="l" t="t" r="r" b="b"/>
              <a:pathLst>
                <a:path w="5105" h="6638" extrusionOk="0">
                  <a:moveTo>
                    <a:pt x="0" y="1"/>
                  </a:moveTo>
                  <a:lnTo>
                    <a:pt x="0" y="6638"/>
                  </a:lnTo>
                  <a:lnTo>
                    <a:pt x="5105" y="6638"/>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517888" y="2797737"/>
              <a:ext cx="107255" cy="139381"/>
            </a:xfrm>
            <a:custGeom>
              <a:avLst/>
              <a:gdLst/>
              <a:ahLst/>
              <a:cxnLst/>
              <a:rect l="l" t="t" r="r" b="b"/>
              <a:pathLst>
                <a:path w="5108" h="6638" extrusionOk="0">
                  <a:moveTo>
                    <a:pt x="0" y="0"/>
                  </a:moveTo>
                  <a:lnTo>
                    <a:pt x="0" y="899"/>
                  </a:lnTo>
                  <a:lnTo>
                    <a:pt x="4206" y="899"/>
                  </a:lnTo>
                  <a:lnTo>
                    <a:pt x="4206" y="6637"/>
                  </a:lnTo>
                  <a:lnTo>
                    <a:pt x="5108" y="6637"/>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262508" y="2797737"/>
              <a:ext cx="107192" cy="139381"/>
            </a:xfrm>
            <a:custGeom>
              <a:avLst/>
              <a:gdLst/>
              <a:ahLst/>
              <a:cxnLst/>
              <a:rect l="l" t="t" r="r" b="b"/>
              <a:pathLst>
                <a:path w="5105" h="6638" extrusionOk="0">
                  <a:moveTo>
                    <a:pt x="0" y="0"/>
                  </a:moveTo>
                  <a:lnTo>
                    <a:pt x="0" y="899"/>
                  </a:lnTo>
                  <a:lnTo>
                    <a:pt x="4203" y="899"/>
                  </a:lnTo>
                  <a:lnTo>
                    <a:pt x="4203" y="6637"/>
                  </a:lnTo>
                  <a:lnTo>
                    <a:pt x="5105" y="6637"/>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517930" y="3004801"/>
              <a:ext cx="107213" cy="139339"/>
            </a:xfrm>
            <a:custGeom>
              <a:avLst/>
              <a:gdLst/>
              <a:ahLst/>
              <a:cxnLst/>
              <a:rect l="l" t="t" r="r" b="b"/>
              <a:pathLst>
                <a:path w="5106" h="6636" extrusionOk="0">
                  <a:moveTo>
                    <a:pt x="1" y="0"/>
                  </a:moveTo>
                  <a:lnTo>
                    <a:pt x="1" y="6635"/>
                  </a:lnTo>
                  <a:lnTo>
                    <a:pt x="5106" y="6635"/>
                  </a:lnTo>
                  <a:lnTo>
                    <a:pt x="5106"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262508" y="3004801"/>
              <a:ext cx="107192" cy="139339"/>
            </a:xfrm>
            <a:custGeom>
              <a:avLst/>
              <a:gdLst/>
              <a:ahLst/>
              <a:cxnLst/>
              <a:rect l="l" t="t" r="r" b="b"/>
              <a:pathLst>
                <a:path w="5105" h="6636" extrusionOk="0">
                  <a:moveTo>
                    <a:pt x="0" y="0"/>
                  </a:moveTo>
                  <a:lnTo>
                    <a:pt x="0" y="6635"/>
                  </a:lnTo>
                  <a:lnTo>
                    <a:pt x="5105" y="6635"/>
                  </a:lnTo>
                  <a:lnTo>
                    <a:pt x="510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517888" y="3004801"/>
              <a:ext cx="107255" cy="139381"/>
            </a:xfrm>
            <a:custGeom>
              <a:avLst/>
              <a:gdLst/>
              <a:ahLst/>
              <a:cxnLst/>
              <a:rect l="l" t="t" r="r" b="b"/>
              <a:pathLst>
                <a:path w="5108" h="6638" extrusionOk="0">
                  <a:moveTo>
                    <a:pt x="0" y="0"/>
                  </a:moveTo>
                  <a:lnTo>
                    <a:pt x="0" y="899"/>
                  </a:lnTo>
                  <a:lnTo>
                    <a:pt x="4206" y="899"/>
                  </a:lnTo>
                  <a:lnTo>
                    <a:pt x="4206" y="6638"/>
                  </a:lnTo>
                  <a:lnTo>
                    <a:pt x="5108" y="6638"/>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62508" y="3004801"/>
              <a:ext cx="107192" cy="139444"/>
            </a:xfrm>
            <a:custGeom>
              <a:avLst/>
              <a:gdLst/>
              <a:ahLst/>
              <a:cxnLst/>
              <a:rect l="l" t="t" r="r" b="b"/>
              <a:pathLst>
                <a:path w="5105" h="6641" extrusionOk="0">
                  <a:moveTo>
                    <a:pt x="0" y="0"/>
                  </a:moveTo>
                  <a:lnTo>
                    <a:pt x="0" y="902"/>
                  </a:lnTo>
                  <a:lnTo>
                    <a:pt x="4203" y="902"/>
                  </a:lnTo>
                  <a:lnTo>
                    <a:pt x="4203" y="6640"/>
                  </a:lnTo>
                  <a:lnTo>
                    <a:pt x="5105" y="6640"/>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963516" y="2495182"/>
              <a:ext cx="92473" cy="259991"/>
            </a:xfrm>
            <a:custGeom>
              <a:avLst/>
              <a:gdLst/>
              <a:ahLst/>
              <a:cxnLst/>
              <a:rect l="l" t="t" r="r" b="b"/>
              <a:pathLst>
                <a:path w="4404" h="12382" extrusionOk="0">
                  <a:moveTo>
                    <a:pt x="1" y="0"/>
                  </a:moveTo>
                  <a:lnTo>
                    <a:pt x="1" y="12381"/>
                  </a:lnTo>
                  <a:lnTo>
                    <a:pt x="4404" y="12381"/>
                  </a:lnTo>
                  <a:lnTo>
                    <a:pt x="4404"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817717" y="2262859"/>
              <a:ext cx="107633" cy="45040"/>
            </a:xfrm>
            <a:custGeom>
              <a:avLst/>
              <a:gdLst/>
              <a:ahLst/>
              <a:cxnLst/>
              <a:rect l="l" t="t" r="r" b="b"/>
              <a:pathLst>
                <a:path w="5126" h="2145" extrusionOk="0">
                  <a:moveTo>
                    <a:pt x="1461" y="0"/>
                  </a:moveTo>
                  <a:cubicBezTo>
                    <a:pt x="1428" y="3"/>
                    <a:pt x="1398" y="18"/>
                    <a:pt x="1378" y="43"/>
                  </a:cubicBezTo>
                  <a:lnTo>
                    <a:pt x="23" y="1980"/>
                  </a:lnTo>
                  <a:cubicBezTo>
                    <a:pt x="3" y="2012"/>
                    <a:pt x="1" y="2054"/>
                    <a:pt x="21" y="2087"/>
                  </a:cubicBezTo>
                  <a:cubicBezTo>
                    <a:pt x="38" y="2122"/>
                    <a:pt x="73" y="2144"/>
                    <a:pt x="110" y="2144"/>
                  </a:cubicBezTo>
                  <a:lnTo>
                    <a:pt x="3625" y="2144"/>
                  </a:lnTo>
                  <a:lnTo>
                    <a:pt x="3770" y="1937"/>
                  </a:lnTo>
                  <a:lnTo>
                    <a:pt x="310" y="1937"/>
                  </a:lnTo>
                  <a:lnTo>
                    <a:pt x="1516" y="207"/>
                  </a:lnTo>
                  <a:lnTo>
                    <a:pt x="4980" y="207"/>
                  </a:lnTo>
                  <a:lnTo>
                    <a:pt x="51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357454" y="2194096"/>
              <a:ext cx="120841" cy="45040"/>
            </a:xfrm>
            <a:custGeom>
              <a:avLst/>
              <a:gdLst/>
              <a:ahLst/>
              <a:cxnLst/>
              <a:rect l="l" t="t" r="r" b="b"/>
              <a:pathLst>
                <a:path w="5755" h="2145" extrusionOk="0">
                  <a:moveTo>
                    <a:pt x="5450" y="207"/>
                  </a:moveTo>
                  <a:lnTo>
                    <a:pt x="4239" y="1937"/>
                  </a:lnTo>
                  <a:lnTo>
                    <a:pt x="308" y="1937"/>
                  </a:lnTo>
                  <a:lnTo>
                    <a:pt x="1519" y="207"/>
                  </a:lnTo>
                  <a:close/>
                  <a:moveTo>
                    <a:pt x="1464" y="0"/>
                  </a:moveTo>
                  <a:cubicBezTo>
                    <a:pt x="1429" y="0"/>
                    <a:pt x="1396" y="18"/>
                    <a:pt x="1376" y="45"/>
                  </a:cubicBezTo>
                  <a:lnTo>
                    <a:pt x="26" y="1985"/>
                  </a:lnTo>
                  <a:cubicBezTo>
                    <a:pt x="18" y="1992"/>
                    <a:pt x="11" y="2005"/>
                    <a:pt x="8" y="2017"/>
                  </a:cubicBezTo>
                  <a:cubicBezTo>
                    <a:pt x="1" y="2042"/>
                    <a:pt x="3" y="2067"/>
                    <a:pt x="18" y="2092"/>
                  </a:cubicBezTo>
                  <a:cubicBezTo>
                    <a:pt x="36" y="2124"/>
                    <a:pt x="71" y="2144"/>
                    <a:pt x="108" y="2144"/>
                  </a:cubicBezTo>
                  <a:lnTo>
                    <a:pt x="4292" y="2144"/>
                  </a:lnTo>
                  <a:cubicBezTo>
                    <a:pt x="4324" y="2144"/>
                    <a:pt x="4357" y="2129"/>
                    <a:pt x="4374" y="2105"/>
                  </a:cubicBezTo>
                  <a:lnTo>
                    <a:pt x="4437" y="2017"/>
                  </a:lnTo>
                  <a:lnTo>
                    <a:pt x="5729" y="165"/>
                  </a:lnTo>
                  <a:cubicBezTo>
                    <a:pt x="5752" y="135"/>
                    <a:pt x="5754" y="93"/>
                    <a:pt x="5737" y="58"/>
                  </a:cubicBezTo>
                  <a:cubicBezTo>
                    <a:pt x="5720" y="25"/>
                    <a:pt x="5685" y="3"/>
                    <a:pt x="5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383616" y="2236425"/>
              <a:ext cx="120820" cy="44998"/>
            </a:xfrm>
            <a:custGeom>
              <a:avLst/>
              <a:gdLst/>
              <a:ahLst/>
              <a:cxnLst/>
              <a:rect l="l" t="t" r="r" b="b"/>
              <a:pathLst>
                <a:path w="5754" h="2143" extrusionOk="0">
                  <a:moveTo>
                    <a:pt x="5447" y="206"/>
                  </a:moveTo>
                  <a:lnTo>
                    <a:pt x="4239" y="1938"/>
                  </a:lnTo>
                  <a:lnTo>
                    <a:pt x="308" y="1938"/>
                  </a:lnTo>
                  <a:lnTo>
                    <a:pt x="1518" y="206"/>
                  </a:lnTo>
                  <a:close/>
                  <a:moveTo>
                    <a:pt x="5650" y="1"/>
                  </a:moveTo>
                  <a:cubicBezTo>
                    <a:pt x="5648" y="1"/>
                    <a:pt x="5646" y="1"/>
                    <a:pt x="5644" y="1"/>
                  </a:cubicBezTo>
                  <a:lnTo>
                    <a:pt x="1463" y="1"/>
                  </a:lnTo>
                  <a:cubicBezTo>
                    <a:pt x="1428" y="1"/>
                    <a:pt x="1398" y="16"/>
                    <a:pt x="1376" y="41"/>
                  </a:cubicBezTo>
                  <a:lnTo>
                    <a:pt x="1313" y="128"/>
                  </a:lnTo>
                  <a:lnTo>
                    <a:pt x="1261" y="206"/>
                  </a:lnTo>
                  <a:lnTo>
                    <a:pt x="55" y="1938"/>
                  </a:lnTo>
                  <a:lnTo>
                    <a:pt x="25" y="1978"/>
                  </a:lnTo>
                  <a:cubicBezTo>
                    <a:pt x="3" y="2010"/>
                    <a:pt x="1" y="2050"/>
                    <a:pt x="18" y="2085"/>
                  </a:cubicBezTo>
                  <a:cubicBezTo>
                    <a:pt x="35" y="2120"/>
                    <a:pt x="70" y="2143"/>
                    <a:pt x="108" y="2143"/>
                  </a:cubicBezTo>
                  <a:lnTo>
                    <a:pt x="4294" y="2143"/>
                  </a:lnTo>
                  <a:cubicBezTo>
                    <a:pt x="4326" y="2143"/>
                    <a:pt x="4356" y="2125"/>
                    <a:pt x="4376" y="2098"/>
                  </a:cubicBezTo>
                  <a:lnTo>
                    <a:pt x="5729" y="161"/>
                  </a:lnTo>
                  <a:cubicBezTo>
                    <a:pt x="5752" y="128"/>
                    <a:pt x="5754" y="89"/>
                    <a:pt x="5734" y="54"/>
                  </a:cubicBezTo>
                  <a:cubicBezTo>
                    <a:pt x="5717" y="23"/>
                    <a:pt x="5685" y="1"/>
                    <a:pt x="5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96564" y="2236446"/>
              <a:ext cx="120778" cy="45040"/>
            </a:xfrm>
            <a:custGeom>
              <a:avLst/>
              <a:gdLst/>
              <a:ahLst/>
              <a:cxnLst/>
              <a:rect l="l" t="t" r="r" b="b"/>
              <a:pathLst>
                <a:path w="5752" h="2145" extrusionOk="0">
                  <a:moveTo>
                    <a:pt x="5449" y="205"/>
                  </a:moveTo>
                  <a:lnTo>
                    <a:pt x="4239" y="1937"/>
                  </a:lnTo>
                  <a:lnTo>
                    <a:pt x="308" y="1937"/>
                  </a:lnTo>
                  <a:lnTo>
                    <a:pt x="1518" y="205"/>
                  </a:lnTo>
                  <a:close/>
                  <a:moveTo>
                    <a:pt x="1463" y="0"/>
                  </a:moveTo>
                  <a:cubicBezTo>
                    <a:pt x="1431" y="0"/>
                    <a:pt x="1398" y="15"/>
                    <a:pt x="1378" y="40"/>
                  </a:cubicBezTo>
                  <a:lnTo>
                    <a:pt x="25" y="1980"/>
                  </a:lnTo>
                  <a:cubicBezTo>
                    <a:pt x="3" y="2009"/>
                    <a:pt x="0" y="2052"/>
                    <a:pt x="18" y="2087"/>
                  </a:cubicBezTo>
                  <a:cubicBezTo>
                    <a:pt x="35" y="2119"/>
                    <a:pt x="70" y="2142"/>
                    <a:pt x="110" y="2144"/>
                  </a:cubicBezTo>
                  <a:lnTo>
                    <a:pt x="4294" y="2144"/>
                  </a:lnTo>
                  <a:cubicBezTo>
                    <a:pt x="4326" y="2144"/>
                    <a:pt x="4359" y="2127"/>
                    <a:pt x="4376" y="2097"/>
                  </a:cubicBezTo>
                  <a:lnTo>
                    <a:pt x="4486" y="1937"/>
                  </a:lnTo>
                  <a:lnTo>
                    <a:pt x="5697" y="207"/>
                  </a:lnTo>
                  <a:lnTo>
                    <a:pt x="5732" y="160"/>
                  </a:lnTo>
                  <a:cubicBezTo>
                    <a:pt x="5737" y="152"/>
                    <a:pt x="5742" y="140"/>
                    <a:pt x="5742" y="127"/>
                  </a:cubicBezTo>
                  <a:cubicBezTo>
                    <a:pt x="5751" y="102"/>
                    <a:pt x="5751" y="78"/>
                    <a:pt x="5739" y="53"/>
                  </a:cubicBezTo>
                  <a:cubicBezTo>
                    <a:pt x="5719" y="20"/>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594609" y="2397234"/>
              <a:ext cx="236936" cy="4304"/>
            </a:xfrm>
            <a:custGeom>
              <a:avLst/>
              <a:gdLst/>
              <a:ahLst/>
              <a:cxnLst/>
              <a:rect l="l" t="t" r="r" b="b"/>
              <a:pathLst>
                <a:path w="11284" h="205" extrusionOk="0">
                  <a:moveTo>
                    <a:pt x="106" y="0"/>
                  </a:moveTo>
                  <a:cubicBezTo>
                    <a:pt x="48" y="0"/>
                    <a:pt x="3" y="45"/>
                    <a:pt x="3" y="103"/>
                  </a:cubicBezTo>
                  <a:cubicBezTo>
                    <a:pt x="1" y="160"/>
                    <a:pt x="48" y="205"/>
                    <a:pt x="106" y="205"/>
                  </a:cubicBezTo>
                  <a:lnTo>
                    <a:pt x="11138" y="205"/>
                  </a:lnTo>
                  <a:lnTo>
                    <a:pt x="11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703895" y="2342938"/>
              <a:ext cx="165523" cy="4304"/>
            </a:xfrm>
            <a:custGeom>
              <a:avLst/>
              <a:gdLst/>
              <a:ahLst/>
              <a:cxnLst/>
              <a:rect l="l" t="t" r="r" b="b"/>
              <a:pathLst>
                <a:path w="7883" h="205" extrusionOk="0">
                  <a:moveTo>
                    <a:pt x="137" y="0"/>
                  </a:moveTo>
                  <a:cubicBezTo>
                    <a:pt x="0" y="0"/>
                    <a:pt x="0" y="205"/>
                    <a:pt x="137" y="205"/>
                  </a:cubicBezTo>
                  <a:lnTo>
                    <a:pt x="7738" y="205"/>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556101" y="2995164"/>
              <a:ext cx="791963" cy="658209"/>
            </a:xfrm>
            <a:custGeom>
              <a:avLst/>
              <a:gdLst/>
              <a:ahLst/>
              <a:cxnLst/>
              <a:rect l="l" t="t" r="r" b="b"/>
              <a:pathLst>
                <a:path w="37717" h="31347" extrusionOk="0">
                  <a:moveTo>
                    <a:pt x="0" y="0"/>
                  </a:moveTo>
                  <a:lnTo>
                    <a:pt x="0" y="31346"/>
                  </a:lnTo>
                  <a:lnTo>
                    <a:pt x="37716" y="31346"/>
                  </a:lnTo>
                  <a:lnTo>
                    <a:pt x="37716"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7348003" y="2995164"/>
              <a:ext cx="510092" cy="658209"/>
            </a:xfrm>
            <a:custGeom>
              <a:avLst/>
              <a:gdLst/>
              <a:ahLst/>
              <a:cxnLst/>
              <a:rect l="l" t="t" r="r" b="b"/>
              <a:pathLst>
                <a:path w="24293" h="31347" extrusionOk="0">
                  <a:moveTo>
                    <a:pt x="0" y="0"/>
                  </a:moveTo>
                  <a:lnTo>
                    <a:pt x="0" y="31346"/>
                  </a:lnTo>
                  <a:lnTo>
                    <a:pt x="24292" y="31346"/>
                  </a:lnTo>
                  <a:lnTo>
                    <a:pt x="242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48003" y="2628339"/>
              <a:ext cx="510092" cy="366868"/>
            </a:xfrm>
            <a:custGeom>
              <a:avLst/>
              <a:gdLst/>
              <a:ahLst/>
              <a:cxnLst/>
              <a:rect l="l" t="t" r="r" b="b"/>
              <a:pathLst>
                <a:path w="24293" h="17472" extrusionOk="0">
                  <a:moveTo>
                    <a:pt x="12204" y="1"/>
                  </a:moveTo>
                  <a:lnTo>
                    <a:pt x="0" y="17471"/>
                  </a:lnTo>
                  <a:lnTo>
                    <a:pt x="24292" y="17471"/>
                  </a:lnTo>
                  <a:lnTo>
                    <a:pt x="1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548876" y="3216107"/>
              <a:ext cx="92473" cy="259991"/>
            </a:xfrm>
            <a:custGeom>
              <a:avLst/>
              <a:gdLst/>
              <a:ahLst/>
              <a:cxnLst/>
              <a:rect l="l" t="t" r="r" b="b"/>
              <a:pathLst>
                <a:path w="4404" h="12382" extrusionOk="0">
                  <a:moveTo>
                    <a:pt x="1" y="1"/>
                  </a:moveTo>
                  <a:lnTo>
                    <a:pt x="1" y="12381"/>
                  </a:lnTo>
                  <a:lnTo>
                    <a:pt x="4404" y="12381"/>
                  </a:lnTo>
                  <a:lnTo>
                    <a:pt x="4404"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548876" y="2936144"/>
              <a:ext cx="92473" cy="203382"/>
            </a:xfrm>
            <a:custGeom>
              <a:avLst/>
              <a:gdLst/>
              <a:ahLst/>
              <a:cxnLst/>
              <a:rect l="l" t="t" r="r" b="b"/>
              <a:pathLst>
                <a:path w="4404" h="9686" extrusionOk="0">
                  <a:moveTo>
                    <a:pt x="1980" y="1"/>
                  </a:moveTo>
                  <a:cubicBezTo>
                    <a:pt x="887" y="1"/>
                    <a:pt x="1" y="887"/>
                    <a:pt x="1" y="1980"/>
                  </a:cubicBezTo>
                  <a:lnTo>
                    <a:pt x="1" y="9685"/>
                  </a:lnTo>
                  <a:lnTo>
                    <a:pt x="4404" y="9685"/>
                  </a:lnTo>
                  <a:lnTo>
                    <a:pt x="4404" y="1980"/>
                  </a:lnTo>
                  <a:cubicBezTo>
                    <a:pt x="4404" y="887"/>
                    <a:pt x="3515" y="1"/>
                    <a:pt x="2422" y="1"/>
                  </a:cubicBez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186309" y="3078477"/>
              <a:ext cx="92431" cy="144316"/>
            </a:xfrm>
            <a:custGeom>
              <a:avLst/>
              <a:gdLst/>
              <a:ahLst/>
              <a:cxnLst/>
              <a:rect l="l" t="t" r="r" b="b"/>
              <a:pathLst>
                <a:path w="4402" h="6873" extrusionOk="0">
                  <a:moveTo>
                    <a:pt x="1" y="1"/>
                  </a:moveTo>
                  <a:lnTo>
                    <a:pt x="1" y="6873"/>
                  </a:lnTo>
                  <a:lnTo>
                    <a:pt x="4401" y="6873"/>
                  </a:lnTo>
                  <a:lnTo>
                    <a:pt x="44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001520" y="3078477"/>
              <a:ext cx="92431" cy="144316"/>
            </a:xfrm>
            <a:custGeom>
              <a:avLst/>
              <a:gdLst/>
              <a:ahLst/>
              <a:cxnLst/>
              <a:rect l="l" t="t" r="r" b="b"/>
              <a:pathLst>
                <a:path w="4402" h="6873" extrusionOk="0">
                  <a:moveTo>
                    <a:pt x="0" y="1"/>
                  </a:moveTo>
                  <a:lnTo>
                    <a:pt x="0" y="6873"/>
                  </a:lnTo>
                  <a:lnTo>
                    <a:pt x="4401" y="6873"/>
                  </a:lnTo>
                  <a:lnTo>
                    <a:pt x="44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6813476" y="3078477"/>
              <a:ext cx="92473" cy="144316"/>
            </a:xfrm>
            <a:custGeom>
              <a:avLst/>
              <a:gdLst/>
              <a:ahLst/>
              <a:cxnLst/>
              <a:rect l="l" t="t" r="r" b="b"/>
              <a:pathLst>
                <a:path w="4404" h="6873" extrusionOk="0">
                  <a:moveTo>
                    <a:pt x="0" y="1"/>
                  </a:moveTo>
                  <a:lnTo>
                    <a:pt x="0" y="6873"/>
                  </a:lnTo>
                  <a:lnTo>
                    <a:pt x="4404" y="6873"/>
                  </a:lnTo>
                  <a:lnTo>
                    <a:pt x="44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6629358" y="3078477"/>
              <a:ext cx="92473" cy="144316"/>
            </a:xfrm>
            <a:custGeom>
              <a:avLst/>
              <a:gdLst/>
              <a:ahLst/>
              <a:cxnLst/>
              <a:rect l="l" t="t" r="r" b="b"/>
              <a:pathLst>
                <a:path w="4404" h="6873" extrusionOk="0">
                  <a:moveTo>
                    <a:pt x="1" y="1"/>
                  </a:moveTo>
                  <a:lnTo>
                    <a:pt x="1" y="6873"/>
                  </a:lnTo>
                  <a:lnTo>
                    <a:pt x="4404" y="6873"/>
                  </a:lnTo>
                  <a:lnTo>
                    <a:pt x="44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6556038" y="2628339"/>
              <a:ext cx="1048258" cy="366868"/>
            </a:xfrm>
            <a:custGeom>
              <a:avLst/>
              <a:gdLst/>
              <a:ahLst/>
              <a:cxnLst/>
              <a:rect l="l" t="t" r="r" b="b"/>
              <a:pathLst>
                <a:path w="49923" h="17472" extrusionOk="0">
                  <a:moveTo>
                    <a:pt x="12204" y="1"/>
                  </a:moveTo>
                  <a:lnTo>
                    <a:pt x="1" y="17471"/>
                  </a:lnTo>
                  <a:lnTo>
                    <a:pt x="37719" y="17471"/>
                  </a:lnTo>
                  <a:lnTo>
                    <a:pt x="4992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6728314" y="2850983"/>
              <a:ext cx="120820" cy="45040"/>
            </a:xfrm>
            <a:custGeom>
              <a:avLst/>
              <a:gdLst/>
              <a:ahLst/>
              <a:cxnLst/>
              <a:rect l="l" t="t" r="r" b="b"/>
              <a:pathLst>
                <a:path w="5754" h="2145" extrusionOk="0">
                  <a:moveTo>
                    <a:pt x="5447" y="208"/>
                  </a:moveTo>
                  <a:lnTo>
                    <a:pt x="4241" y="1937"/>
                  </a:lnTo>
                  <a:lnTo>
                    <a:pt x="310" y="1937"/>
                  </a:lnTo>
                  <a:lnTo>
                    <a:pt x="1520" y="208"/>
                  </a:lnTo>
                  <a:close/>
                  <a:moveTo>
                    <a:pt x="1463" y="0"/>
                  </a:moveTo>
                  <a:cubicBezTo>
                    <a:pt x="1428" y="0"/>
                    <a:pt x="1396" y="18"/>
                    <a:pt x="1378" y="48"/>
                  </a:cubicBezTo>
                  <a:lnTo>
                    <a:pt x="28" y="1985"/>
                  </a:lnTo>
                  <a:cubicBezTo>
                    <a:pt x="3" y="2015"/>
                    <a:pt x="0" y="2057"/>
                    <a:pt x="18" y="2092"/>
                  </a:cubicBezTo>
                  <a:cubicBezTo>
                    <a:pt x="35" y="2125"/>
                    <a:pt x="70" y="2145"/>
                    <a:pt x="110" y="2145"/>
                  </a:cubicBezTo>
                  <a:lnTo>
                    <a:pt x="4294" y="2145"/>
                  </a:lnTo>
                  <a:cubicBezTo>
                    <a:pt x="4326" y="2145"/>
                    <a:pt x="4358" y="2127"/>
                    <a:pt x="4376" y="2100"/>
                  </a:cubicBezTo>
                  <a:lnTo>
                    <a:pt x="4446" y="2000"/>
                  </a:lnTo>
                  <a:lnTo>
                    <a:pt x="5731" y="163"/>
                  </a:lnTo>
                  <a:cubicBezTo>
                    <a:pt x="5754" y="133"/>
                    <a:pt x="5754" y="90"/>
                    <a:pt x="5736" y="60"/>
                  </a:cubicBezTo>
                  <a:cubicBezTo>
                    <a:pt x="5721" y="23"/>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6829769" y="2628297"/>
              <a:ext cx="112190" cy="29942"/>
            </a:xfrm>
            <a:custGeom>
              <a:avLst/>
              <a:gdLst/>
              <a:ahLst/>
              <a:cxnLst/>
              <a:rect l="l" t="t" r="r" b="b"/>
              <a:pathLst>
                <a:path w="5343" h="1426" extrusionOk="0">
                  <a:moveTo>
                    <a:pt x="909" y="0"/>
                  </a:moveTo>
                  <a:lnTo>
                    <a:pt x="26" y="1266"/>
                  </a:lnTo>
                  <a:cubicBezTo>
                    <a:pt x="3" y="1296"/>
                    <a:pt x="1" y="1338"/>
                    <a:pt x="16" y="1373"/>
                  </a:cubicBezTo>
                  <a:cubicBezTo>
                    <a:pt x="36" y="1406"/>
                    <a:pt x="71" y="1426"/>
                    <a:pt x="108" y="1426"/>
                  </a:cubicBezTo>
                  <a:lnTo>
                    <a:pt x="4292" y="1426"/>
                  </a:lnTo>
                  <a:cubicBezTo>
                    <a:pt x="4324" y="1426"/>
                    <a:pt x="4354" y="1411"/>
                    <a:pt x="4374" y="1386"/>
                  </a:cubicBezTo>
                  <a:lnTo>
                    <a:pt x="5342" y="0"/>
                  </a:lnTo>
                  <a:lnTo>
                    <a:pt x="5088" y="0"/>
                  </a:lnTo>
                  <a:lnTo>
                    <a:pt x="4237" y="1219"/>
                  </a:lnTo>
                  <a:lnTo>
                    <a:pt x="305" y="1219"/>
                  </a:lnTo>
                  <a:lnTo>
                    <a:pt x="1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6788952" y="2892954"/>
              <a:ext cx="120883" cy="45040"/>
            </a:xfrm>
            <a:custGeom>
              <a:avLst/>
              <a:gdLst/>
              <a:ahLst/>
              <a:cxnLst/>
              <a:rect l="l" t="t" r="r" b="b"/>
              <a:pathLst>
                <a:path w="5757" h="2145" extrusionOk="0">
                  <a:moveTo>
                    <a:pt x="5444" y="208"/>
                  </a:moveTo>
                  <a:lnTo>
                    <a:pt x="4239" y="1938"/>
                  </a:lnTo>
                  <a:lnTo>
                    <a:pt x="307" y="1938"/>
                  </a:lnTo>
                  <a:lnTo>
                    <a:pt x="1518" y="208"/>
                  </a:lnTo>
                  <a:close/>
                  <a:moveTo>
                    <a:pt x="1466" y="1"/>
                  </a:moveTo>
                  <a:cubicBezTo>
                    <a:pt x="1431" y="1"/>
                    <a:pt x="1398" y="18"/>
                    <a:pt x="1378" y="46"/>
                  </a:cubicBezTo>
                  <a:lnTo>
                    <a:pt x="1308" y="146"/>
                  </a:lnTo>
                  <a:lnTo>
                    <a:pt x="23" y="1983"/>
                  </a:lnTo>
                  <a:cubicBezTo>
                    <a:pt x="3" y="2018"/>
                    <a:pt x="0" y="2058"/>
                    <a:pt x="20" y="2090"/>
                  </a:cubicBezTo>
                  <a:cubicBezTo>
                    <a:pt x="38" y="2125"/>
                    <a:pt x="73" y="2145"/>
                    <a:pt x="110" y="2145"/>
                  </a:cubicBezTo>
                  <a:lnTo>
                    <a:pt x="4294" y="2145"/>
                  </a:lnTo>
                  <a:cubicBezTo>
                    <a:pt x="4326" y="2145"/>
                    <a:pt x="4358" y="2127"/>
                    <a:pt x="4376" y="2100"/>
                  </a:cubicBezTo>
                  <a:lnTo>
                    <a:pt x="5731" y="163"/>
                  </a:lnTo>
                  <a:cubicBezTo>
                    <a:pt x="5754" y="131"/>
                    <a:pt x="5756" y="88"/>
                    <a:pt x="5736" y="56"/>
                  </a:cubicBezTo>
                  <a:cubicBezTo>
                    <a:pt x="5719" y="21"/>
                    <a:pt x="5684" y="1"/>
                    <a:pt x="5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019703" y="2789233"/>
              <a:ext cx="120778" cy="45061"/>
            </a:xfrm>
            <a:custGeom>
              <a:avLst/>
              <a:gdLst/>
              <a:ahLst/>
              <a:cxnLst/>
              <a:rect l="l" t="t" r="r" b="b"/>
              <a:pathLst>
                <a:path w="5752" h="2146" extrusionOk="0">
                  <a:moveTo>
                    <a:pt x="5450" y="208"/>
                  </a:moveTo>
                  <a:lnTo>
                    <a:pt x="4241" y="1938"/>
                  </a:lnTo>
                  <a:lnTo>
                    <a:pt x="310" y="1938"/>
                  </a:lnTo>
                  <a:lnTo>
                    <a:pt x="1521" y="208"/>
                  </a:lnTo>
                  <a:close/>
                  <a:moveTo>
                    <a:pt x="1466" y="1"/>
                  </a:moveTo>
                  <a:cubicBezTo>
                    <a:pt x="1431" y="1"/>
                    <a:pt x="1398" y="18"/>
                    <a:pt x="1378" y="48"/>
                  </a:cubicBezTo>
                  <a:lnTo>
                    <a:pt x="1321" y="131"/>
                  </a:lnTo>
                  <a:lnTo>
                    <a:pt x="28" y="1985"/>
                  </a:lnTo>
                  <a:cubicBezTo>
                    <a:pt x="3" y="2013"/>
                    <a:pt x="1" y="2055"/>
                    <a:pt x="18" y="2088"/>
                  </a:cubicBezTo>
                  <a:cubicBezTo>
                    <a:pt x="36" y="2123"/>
                    <a:pt x="70" y="2145"/>
                    <a:pt x="110" y="2145"/>
                  </a:cubicBezTo>
                  <a:lnTo>
                    <a:pt x="4294" y="2145"/>
                  </a:lnTo>
                  <a:cubicBezTo>
                    <a:pt x="4326" y="2145"/>
                    <a:pt x="4359" y="2128"/>
                    <a:pt x="4376" y="2100"/>
                  </a:cubicBezTo>
                  <a:lnTo>
                    <a:pt x="5732" y="163"/>
                  </a:lnTo>
                  <a:cubicBezTo>
                    <a:pt x="5739" y="153"/>
                    <a:pt x="5744" y="141"/>
                    <a:pt x="5744" y="131"/>
                  </a:cubicBezTo>
                  <a:cubicBezTo>
                    <a:pt x="5752" y="106"/>
                    <a:pt x="5752" y="78"/>
                    <a:pt x="5739" y="56"/>
                  </a:cubicBezTo>
                  <a:cubicBezTo>
                    <a:pt x="5719" y="21"/>
                    <a:pt x="5684" y="1"/>
                    <a:pt x="5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6993562" y="2746947"/>
              <a:ext cx="120883" cy="45040"/>
            </a:xfrm>
            <a:custGeom>
              <a:avLst/>
              <a:gdLst/>
              <a:ahLst/>
              <a:cxnLst/>
              <a:rect l="l" t="t" r="r" b="b"/>
              <a:pathLst>
                <a:path w="5757" h="2145" extrusionOk="0">
                  <a:moveTo>
                    <a:pt x="5447" y="208"/>
                  </a:moveTo>
                  <a:lnTo>
                    <a:pt x="4238" y="1938"/>
                  </a:lnTo>
                  <a:lnTo>
                    <a:pt x="310" y="1938"/>
                  </a:lnTo>
                  <a:lnTo>
                    <a:pt x="1515" y="208"/>
                  </a:lnTo>
                  <a:close/>
                  <a:moveTo>
                    <a:pt x="1456" y="0"/>
                  </a:moveTo>
                  <a:cubicBezTo>
                    <a:pt x="1424" y="0"/>
                    <a:pt x="1397" y="18"/>
                    <a:pt x="1380" y="46"/>
                  </a:cubicBezTo>
                  <a:lnTo>
                    <a:pt x="25" y="1983"/>
                  </a:lnTo>
                  <a:cubicBezTo>
                    <a:pt x="5" y="2015"/>
                    <a:pt x="0" y="2055"/>
                    <a:pt x="18" y="2090"/>
                  </a:cubicBezTo>
                  <a:cubicBezTo>
                    <a:pt x="35" y="2122"/>
                    <a:pt x="72" y="2142"/>
                    <a:pt x="110" y="2145"/>
                  </a:cubicBezTo>
                  <a:lnTo>
                    <a:pt x="4291" y="2145"/>
                  </a:lnTo>
                  <a:cubicBezTo>
                    <a:pt x="4326" y="2142"/>
                    <a:pt x="4356" y="2127"/>
                    <a:pt x="4378" y="2102"/>
                  </a:cubicBezTo>
                  <a:lnTo>
                    <a:pt x="4441" y="2015"/>
                  </a:lnTo>
                  <a:lnTo>
                    <a:pt x="4493" y="1938"/>
                  </a:lnTo>
                  <a:lnTo>
                    <a:pt x="5701" y="208"/>
                  </a:lnTo>
                  <a:lnTo>
                    <a:pt x="5729" y="165"/>
                  </a:lnTo>
                  <a:cubicBezTo>
                    <a:pt x="5751" y="133"/>
                    <a:pt x="5756" y="93"/>
                    <a:pt x="5736" y="58"/>
                  </a:cubicBezTo>
                  <a:cubicBezTo>
                    <a:pt x="5719" y="23"/>
                    <a:pt x="5684" y="1"/>
                    <a:pt x="5646" y="1"/>
                  </a:cubicBezTo>
                  <a:lnTo>
                    <a:pt x="1463" y="1"/>
                  </a:lnTo>
                  <a:cubicBezTo>
                    <a:pt x="1461" y="0"/>
                    <a:pt x="1458"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080613" y="2746947"/>
              <a:ext cx="120820" cy="45040"/>
            </a:xfrm>
            <a:custGeom>
              <a:avLst/>
              <a:gdLst/>
              <a:ahLst/>
              <a:cxnLst/>
              <a:rect l="l" t="t" r="r" b="b"/>
              <a:pathLst>
                <a:path w="5754" h="2145" extrusionOk="0">
                  <a:moveTo>
                    <a:pt x="5449" y="208"/>
                  </a:moveTo>
                  <a:lnTo>
                    <a:pt x="4238" y="1938"/>
                  </a:lnTo>
                  <a:lnTo>
                    <a:pt x="307" y="1938"/>
                  </a:lnTo>
                  <a:lnTo>
                    <a:pt x="1518" y="208"/>
                  </a:lnTo>
                  <a:close/>
                  <a:moveTo>
                    <a:pt x="1463" y="1"/>
                  </a:moveTo>
                  <a:cubicBezTo>
                    <a:pt x="1428" y="1"/>
                    <a:pt x="1395" y="18"/>
                    <a:pt x="1375" y="46"/>
                  </a:cubicBezTo>
                  <a:lnTo>
                    <a:pt x="1263" y="208"/>
                  </a:lnTo>
                  <a:lnTo>
                    <a:pt x="57" y="1938"/>
                  </a:lnTo>
                  <a:lnTo>
                    <a:pt x="25" y="1983"/>
                  </a:lnTo>
                  <a:cubicBezTo>
                    <a:pt x="18" y="1993"/>
                    <a:pt x="10" y="2003"/>
                    <a:pt x="8" y="2015"/>
                  </a:cubicBezTo>
                  <a:cubicBezTo>
                    <a:pt x="0" y="2040"/>
                    <a:pt x="3" y="2067"/>
                    <a:pt x="15" y="2090"/>
                  </a:cubicBezTo>
                  <a:cubicBezTo>
                    <a:pt x="35" y="2122"/>
                    <a:pt x="70" y="2145"/>
                    <a:pt x="107" y="2145"/>
                  </a:cubicBezTo>
                  <a:lnTo>
                    <a:pt x="4291" y="2145"/>
                  </a:lnTo>
                  <a:cubicBezTo>
                    <a:pt x="4323" y="2145"/>
                    <a:pt x="4353" y="2127"/>
                    <a:pt x="4373" y="2102"/>
                  </a:cubicBezTo>
                  <a:lnTo>
                    <a:pt x="5729" y="165"/>
                  </a:lnTo>
                  <a:cubicBezTo>
                    <a:pt x="5749" y="133"/>
                    <a:pt x="5754" y="93"/>
                    <a:pt x="5739" y="58"/>
                  </a:cubicBezTo>
                  <a:cubicBezTo>
                    <a:pt x="5719" y="23"/>
                    <a:pt x="5681" y="1"/>
                    <a:pt x="5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61888" y="2686163"/>
              <a:ext cx="102006" cy="4367"/>
            </a:xfrm>
            <a:custGeom>
              <a:avLst/>
              <a:gdLst/>
              <a:ahLst/>
              <a:cxnLst/>
              <a:rect l="l" t="t" r="r" b="b"/>
              <a:pathLst>
                <a:path w="4858" h="208" extrusionOk="0">
                  <a:moveTo>
                    <a:pt x="140" y="0"/>
                  </a:moveTo>
                  <a:cubicBezTo>
                    <a:pt x="0" y="0"/>
                    <a:pt x="0" y="207"/>
                    <a:pt x="140" y="207"/>
                  </a:cubicBezTo>
                  <a:lnTo>
                    <a:pt x="4710" y="207"/>
                  </a:lnTo>
                  <a:lnTo>
                    <a:pt x="48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782872" y="2855917"/>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8064686" y="2987878"/>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985907" y="3095988"/>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7932555" y="3235381"/>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8063993" y="3245774"/>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7115614" y="3738261"/>
              <a:ext cx="612560" cy="367057"/>
            </a:xfrm>
            <a:custGeom>
              <a:avLst/>
              <a:gdLst/>
              <a:ahLst/>
              <a:cxnLst/>
              <a:rect l="l" t="t" r="r" b="b"/>
              <a:pathLst>
                <a:path w="29173" h="17481" extrusionOk="0">
                  <a:moveTo>
                    <a:pt x="0" y="0"/>
                  </a:moveTo>
                  <a:lnTo>
                    <a:pt x="0" y="17481"/>
                  </a:lnTo>
                  <a:lnTo>
                    <a:pt x="29172" y="17481"/>
                  </a:lnTo>
                  <a:lnTo>
                    <a:pt x="29172"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7114145" y="3453364"/>
              <a:ext cx="812666" cy="284936"/>
            </a:xfrm>
            <a:custGeom>
              <a:avLst/>
              <a:gdLst/>
              <a:ahLst/>
              <a:cxnLst/>
              <a:rect l="l" t="t" r="r" b="b"/>
              <a:pathLst>
                <a:path w="38703" h="13570" extrusionOk="0">
                  <a:moveTo>
                    <a:pt x="9461" y="1"/>
                  </a:moveTo>
                  <a:lnTo>
                    <a:pt x="1" y="13569"/>
                  </a:lnTo>
                  <a:lnTo>
                    <a:pt x="29242" y="13569"/>
                  </a:lnTo>
                  <a:lnTo>
                    <a:pt x="38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7728122" y="3738261"/>
              <a:ext cx="395509" cy="367057"/>
            </a:xfrm>
            <a:custGeom>
              <a:avLst/>
              <a:gdLst/>
              <a:ahLst/>
              <a:cxnLst/>
              <a:rect l="l" t="t" r="r" b="b"/>
              <a:pathLst>
                <a:path w="18836" h="17481" extrusionOk="0">
                  <a:moveTo>
                    <a:pt x="0" y="0"/>
                  </a:moveTo>
                  <a:lnTo>
                    <a:pt x="0" y="17481"/>
                  </a:lnTo>
                  <a:lnTo>
                    <a:pt x="18836" y="17481"/>
                  </a:lnTo>
                  <a:lnTo>
                    <a:pt x="188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7728122" y="3453364"/>
              <a:ext cx="395509" cy="284936"/>
            </a:xfrm>
            <a:custGeom>
              <a:avLst/>
              <a:gdLst/>
              <a:ahLst/>
              <a:cxnLst/>
              <a:rect l="l" t="t" r="r" b="b"/>
              <a:pathLst>
                <a:path w="18836" h="13570" extrusionOk="0">
                  <a:moveTo>
                    <a:pt x="9460" y="1"/>
                  </a:moveTo>
                  <a:lnTo>
                    <a:pt x="0" y="13569"/>
                  </a:lnTo>
                  <a:lnTo>
                    <a:pt x="18836" y="13569"/>
                  </a:lnTo>
                  <a:lnTo>
                    <a:pt x="94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7264500" y="3850422"/>
              <a:ext cx="344065" cy="142783"/>
            </a:xfrm>
            <a:custGeom>
              <a:avLst/>
              <a:gdLst/>
              <a:ahLst/>
              <a:cxnLst/>
              <a:rect l="l" t="t" r="r" b="b"/>
              <a:pathLst>
                <a:path w="16386" h="6800" extrusionOk="0">
                  <a:moveTo>
                    <a:pt x="1" y="0"/>
                  </a:moveTo>
                  <a:lnTo>
                    <a:pt x="1" y="6799"/>
                  </a:lnTo>
                  <a:lnTo>
                    <a:pt x="16385" y="6799"/>
                  </a:lnTo>
                  <a:lnTo>
                    <a:pt x="1638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7880200" y="3774836"/>
              <a:ext cx="91276" cy="91213"/>
            </a:xfrm>
            <a:custGeom>
              <a:avLst/>
              <a:gdLst/>
              <a:ahLst/>
              <a:cxnLst/>
              <a:rect l="l" t="t" r="r" b="b"/>
              <a:pathLst>
                <a:path w="4347" h="4344" extrusionOk="0">
                  <a:moveTo>
                    <a:pt x="1" y="1"/>
                  </a:moveTo>
                  <a:lnTo>
                    <a:pt x="1" y="4344"/>
                  </a:lnTo>
                  <a:lnTo>
                    <a:pt x="4347" y="4344"/>
                  </a:lnTo>
                  <a:lnTo>
                    <a:pt x="434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7880200" y="3925190"/>
              <a:ext cx="91276" cy="91276"/>
            </a:xfrm>
            <a:custGeom>
              <a:avLst/>
              <a:gdLst/>
              <a:ahLst/>
              <a:cxnLst/>
              <a:rect l="l" t="t" r="r" b="b"/>
              <a:pathLst>
                <a:path w="4347" h="4347" extrusionOk="0">
                  <a:moveTo>
                    <a:pt x="1" y="1"/>
                  </a:moveTo>
                  <a:lnTo>
                    <a:pt x="1" y="4347"/>
                  </a:lnTo>
                  <a:lnTo>
                    <a:pt x="4347" y="4347"/>
                  </a:lnTo>
                  <a:lnTo>
                    <a:pt x="434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7858153" y="3486013"/>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7824916" y="3526367"/>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7798775" y="3566890"/>
              <a:ext cx="48798" cy="8651"/>
            </a:xfrm>
            <a:custGeom>
              <a:avLst/>
              <a:gdLst/>
              <a:ahLst/>
              <a:cxnLst/>
              <a:rect l="l" t="t" r="r" b="b"/>
              <a:pathLst>
                <a:path w="2324" h="412" extrusionOk="0">
                  <a:moveTo>
                    <a:pt x="207" y="0"/>
                  </a:moveTo>
                  <a:cubicBezTo>
                    <a:pt x="92" y="0"/>
                    <a:pt x="0" y="92"/>
                    <a:pt x="0" y="207"/>
                  </a:cubicBezTo>
                  <a:cubicBezTo>
                    <a:pt x="0" y="320"/>
                    <a:pt x="92" y="409"/>
                    <a:pt x="207" y="412"/>
                  </a:cubicBezTo>
                  <a:lnTo>
                    <a:pt x="2037" y="412"/>
                  </a:lnTo>
                  <a:lnTo>
                    <a:pt x="2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7770682" y="3607287"/>
              <a:ext cx="48756" cy="8672"/>
            </a:xfrm>
            <a:custGeom>
              <a:avLst/>
              <a:gdLst/>
              <a:ahLst/>
              <a:cxnLst/>
              <a:rect l="l" t="t" r="r" b="b"/>
              <a:pathLst>
                <a:path w="2322" h="413" extrusionOk="0">
                  <a:moveTo>
                    <a:pt x="205" y="1"/>
                  </a:moveTo>
                  <a:cubicBezTo>
                    <a:pt x="92" y="1"/>
                    <a:pt x="0" y="93"/>
                    <a:pt x="0" y="208"/>
                  </a:cubicBezTo>
                  <a:cubicBezTo>
                    <a:pt x="0" y="320"/>
                    <a:pt x="92" y="412"/>
                    <a:pt x="205" y="412"/>
                  </a:cubicBezTo>
                  <a:lnTo>
                    <a:pt x="2032" y="412"/>
                  </a:lnTo>
                  <a:lnTo>
                    <a:pt x="23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7745508" y="3647704"/>
              <a:ext cx="45733" cy="8651"/>
            </a:xfrm>
            <a:custGeom>
              <a:avLst/>
              <a:gdLst/>
              <a:ahLst/>
              <a:cxnLst/>
              <a:rect l="l" t="t" r="r" b="b"/>
              <a:pathLst>
                <a:path w="2178" h="412" extrusionOk="0">
                  <a:moveTo>
                    <a:pt x="208" y="0"/>
                  </a:moveTo>
                  <a:cubicBezTo>
                    <a:pt x="93" y="3"/>
                    <a:pt x="1" y="92"/>
                    <a:pt x="1" y="207"/>
                  </a:cubicBezTo>
                  <a:cubicBezTo>
                    <a:pt x="1" y="320"/>
                    <a:pt x="93" y="412"/>
                    <a:pt x="208" y="412"/>
                  </a:cubicBezTo>
                  <a:lnTo>
                    <a:pt x="1888" y="412"/>
                  </a:lnTo>
                  <a:lnTo>
                    <a:pt x="21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7715273" y="3688206"/>
              <a:ext cx="47664" cy="8672"/>
            </a:xfrm>
            <a:custGeom>
              <a:avLst/>
              <a:gdLst/>
              <a:ahLst/>
              <a:cxnLst/>
              <a:rect l="l" t="t" r="r" b="b"/>
              <a:pathLst>
                <a:path w="2270" h="413" extrusionOk="0">
                  <a:moveTo>
                    <a:pt x="206" y="1"/>
                  </a:moveTo>
                  <a:cubicBezTo>
                    <a:pt x="93" y="1"/>
                    <a:pt x="1" y="92"/>
                    <a:pt x="3" y="205"/>
                  </a:cubicBezTo>
                  <a:cubicBezTo>
                    <a:pt x="3" y="320"/>
                    <a:pt x="96" y="412"/>
                    <a:pt x="210" y="412"/>
                  </a:cubicBezTo>
                  <a:lnTo>
                    <a:pt x="1985" y="412"/>
                  </a:lnTo>
                  <a:lnTo>
                    <a:pt x="2270" y="1"/>
                  </a:lnTo>
                  <a:lnTo>
                    <a:pt x="210" y="1"/>
                  </a:lnTo>
                  <a:cubicBezTo>
                    <a:pt x="209" y="1"/>
                    <a:pt x="20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5643025" y="3361088"/>
              <a:ext cx="475131" cy="530943"/>
            </a:xfrm>
            <a:custGeom>
              <a:avLst/>
              <a:gdLst/>
              <a:ahLst/>
              <a:cxnLst/>
              <a:rect l="l" t="t" r="r" b="b"/>
              <a:pathLst>
                <a:path w="22628" h="25286" extrusionOk="0">
                  <a:moveTo>
                    <a:pt x="11313" y="0"/>
                  </a:moveTo>
                  <a:lnTo>
                    <a:pt x="1" y="25286"/>
                  </a:lnTo>
                  <a:lnTo>
                    <a:pt x="22628" y="25286"/>
                  </a:lnTo>
                  <a:lnTo>
                    <a:pt x="113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5871383" y="3466908"/>
              <a:ext cx="18415" cy="707784"/>
            </a:xfrm>
            <a:custGeom>
              <a:avLst/>
              <a:gdLst/>
              <a:ahLst/>
              <a:cxnLst/>
              <a:rect l="l" t="t" r="r" b="b"/>
              <a:pathLst>
                <a:path w="877" h="33708" extrusionOk="0">
                  <a:moveTo>
                    <a:pt x="439" y="0"/>
                  </a:moveTo>
                  <a:cubicBezTo>
                    <a:pt x="197" y="0"/>
                    <a:pt x="0" y="197"/>
                    <a:pt x="0" y="437"/>
                  </a:cubicBezTo>
                  <a:lnTo>
                    <a:pt x="0" y="33271"/>
                  </a:lnTo>
                  <a:cubicBezTo>
                    <a:pt x="0" y="33510"/>
                    <a:pt x="197" y="33707"/>
                    <a:pt x="437" y="33707"/>
                  </a:cubicBezTo>
                  <a:cubicBezTo>
                    <a:pt x="679" y="33707"/>
                    <a:pt x="876" y="33510"/>
                    <a:pt x="876" y="33268"/>
                  </a:cubicBezTo>
                  <a:lnTo>
                    <a:pt x="876" y="437"/>
                  </a:lnTo>
                  <a:cubicBezTo>
                    <a:pt x="876" y="197"/>
                    <a:pt x="67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5806798" y="3555407"/>
              <a:ext cx="84704" cy="81953"/>
            </a:xfrm>
            <a:custGeom>
              <a:avLst/>
              <a:gdLst/>
              <a:ahLst/>
              <a:cxnLst/>
              <a:rect l="l" t="t" r="r" b="b"/>
              <a:pathLst>
                <a:path w="4034" h="3903" extrusionOk="0">
                  <a:moveTo>
                    <a:pt x="484" y="0"/>
                  </a:moveTo>
                  <a:cubicBezTo>
                    <a:pt x="373" y="0"/>
                    <a:pt x="263" y="42"/>
                    <a:pt x="178" y="126"/>
                  </a:cubicBezTo>
                  <a:cubicBezTo>
                    <a:pt x="6" y="296"/>
                    <a:pt x="1" y="573"/>
                    <a:pt x="171" y="745"/>
                  </a:cubicBezTo>
                  <a:lnTo>
                    <a:pt x="3136" y="3773"/>
                  </a:lnTo>
                  <a:cubicBezTo>
                    <a:pt x="3216" y="3855"/>
                    <a:pt x="3328" y="3902"/>
                    <a:pt x="3448" y="3902"/>
                  </a:cubicBezTo>
                  <a:cubicBezTo>
                    <a:pt x="3449" y="3902"/>
                    <a:pt x="3450" y="3902"/>
                    <a:pt x="3451" y="3902"/>
                  </a:cubicBezTo>
                  <a:cubicBezTo>
                    <a:pt x="3838" y="3902"/>
                    <a:pt x="4034" y="3435"/>
                    <a:pt x="3760" y="3159"/>
                  </a:cubicBezTo>
                  <a:lnTo>
                    <a:pt x="797" y="133"/>
                  </a:lnTo>
                  <a:cubicBezTo>
                    <a:pt x="711" y="45"/>
                    <a:pt x="597" y="0"/>
                    <a:pt x="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5763104" y="3669290"/>
              <a:ext cx="128400" cy="125670"/>
            </a:xfrm>
            <a:custGeom>
              <a:avLst/>
              <a:gdLst/>
              <a:ahLst/>
              <a:cxnLst/>
              <a:rect l="l" t="t" r="r" b="b"/>
              <a:pathLst>
                <a:path w="6115" h="5985" extrusionOk="0">
                  <a:moveTo>
                    <a:pt x="482" y="0"/>
                  </a:moveTo>
                  <a:cubicBezTo>
                    <a:pt x="371" y="0"/>
                    <a:pt x="260" y="42"/>
                    <a:pt x="175" y="126"/>
                  </a:cubicBezTo>
                  <a:cubicBezTo>
                    <a:pt x="3" y="296"/>
                    <a:pt x="0" y="573"/>
                    <a:pt x="170" y="747"/>
                  </a:cubicBezTo>
                  <a:lnTo>
                    <a:pt x="5217" y="5854"/>
                  </a:lnTo>
                  <a:cubicBezTo>
                    <a:pt x="5299" y="5939"/>
                    <a:pt x="5412" y="5984"/>
                    <a:pt x="5529" y="5984"/>
                  </a:cubicBezTo>
                  <a:cubicBezTo>
                    <a:pt x="5531" y="5984"/>
                    <a:pt x="5533" y="5984"/>
                    <a:pt x="5535" y="5984"/>
                  </a:cubicBezTo>
                  <a:cubicBezTo>
                    <a:pt x="5920" y="5984"/>
                    <a:pt x="6114" y="5513"/>
                    <a:pt x="5841" y="5240"/>
                  </a:cubicBezTo>
                  <a:lnTo>
                    <a:pt x="794" y="131"/>
                  </a:lnTo>
                  <a:cubicBezTo>
                    <a:pt x="708" y="44"/>
                    <a:pt x="595" y="0"/>
                    <a:pt x="4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5944433" y="3546440"/>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5944433" y="3546440"/>
              <a:ext cx="677799" cy="48294"/>
            </a:xfrm>
            <a:custGeom>
              <a:avLst/>
              <a:gdLst/>
              <a:ahLst/>
              <a:cxnLst/>
              <a:rect l="l" t="t" r="r" b="b"/>
              <a:pathLst>
                <a:path w="32280" h="2300" extrusionOk="0">
                  <a:moveTo>
                    <a:pt x="0" y="1"/>
                  </a:moveTo>
                  <a:lnTo>
                    <a:pt x="0" y="2300"/>
                  </a:lnTo>
                  <a:lnTo>
                    <a:pt x="32280" y="2300"/>
                  </a:lnTo>
                  <a:lnTo>
                    <a:pt x="32280"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5944433" y="3113120"/>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6622177" y="3546440"/>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6622177" y="3113183"/>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064134" y="3690725"/>
              <a:ext cx="155361" cy="177744"/>
            </a:xfrm>
            <a:custGeom>
              <a:avLst/>
              <a:gdLst/>
              <a:ahLst/>
              <a:cxnLst/>
              <a:rect l="l" t="t" r="r" b="b"/>
              <a:pathLst>
                <a:path w="7399" h="8465" extrusionOk="0">
                  <a:moveTo>
                    <a:pt x="0" y="0"/>
                  </a:moveTo>
                  <a:lnTo>
                    <a:pt x="0" y="8465"/>
                  </a:lnTo>
                  <a:lnTo>
                    <a:pt x="7399" y="8465"/>
                  </a:lnTo>
                  <a:lnTo>
                    <a:pt x="739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032639" y="3861571"/>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6137034" y="3690725"/>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6161620" y="3771960"/>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6117276" y="3771960"/>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6351176" y="3690725"/>
              <a:ext cx="155423" cy="177744"/>
            </a:xfrm>
            <a:custGeom>
              <a:avLst/>
              <a:gdLst/>
              <a:ahLst/>
              <a:cxnLst/>
              <a:rect l="l" t="t" r="r" b="b"/>
              <a:pathLst>
                <a:path w="7402" h="8465" extrusionOk="0">
                  <a:moveTo>
                    <a:pt x="0" y="0"/>
                  </a:moveTo>
                  <a:lnTo>
                    <a:pt x="0" y="8465"/>
                  </a:lnTo>
                  <a:lnTo>
                    <a:pt x="7401" y="8465"/>
                  </a:lnTo>
                  <a:lnTo>
                    <a:pt x="7401"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6319724" y="3861571"/>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6424328" y="3690725"/>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6448873" y="3771960"/>
              <a:ext cx="4367" cy="18352"/>
            </a:xfrm>
            <a:custGeom>
              <a:avLst/>
              <a:gdLst/>
              <a:ahLst/>
              <a:cxnLst/>
              <a:rect l="l" t="t" r="r" b="b"/>
              <a:pathLst>
                <a:path w="208" h="874" extrusionOk="0">
                  <a:moveTo>
                    <a:pt x="0" y="0"/>
                  </a:moveTo>
                  <a:lnTo>
                    <a:pt x="0" y="874"/>
                  </a:lnTo>
                  <a:lnTo>
                    <a:pt x="207" y="874"/>
                  </a:lnTo>
                  <a:lnTo>
                    <a:pt x="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6404528" y="3771960"/>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6819607" y="3627044"/>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6836173" y="3392160"/>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6836173" y="3485278"/>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6929292" y="3485278"/>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6929292" y="3392160"/>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6950477" y="3871314"/>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6885535" y="3871314"/>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3"/>
          <p:cNvGrpSpPr/>
          <p:nvPr/>
        </p:nvGrpSpPr>
        <p:grpSpPr>
          <a:xfrm>
            <a:off x="4539205" y="3040058"/>
            <a:ext cx="689550" cy="1481022"/>
            <a:chOff x="4914495" y="2682804"/>
            <a:chExt cx="662328" cy="1422555"/>
          </a:xfrm>
        </p:grpSpPr>
        <p:sp>
          <p:nvSpPr>
            <p:cNvPr id="759" name="Google Shape;759;p33"/>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33"/>
          <p:cNvGrpSpPr/>
          <p:nvPr/>
        </p:nvGrpSpPr>
        <p:grpSpPr>
          <a:xfrm>
            <a:off x="1911758" y="3116840"/>
            <a:ext cx="548673" cy="1178445"/>
            <a:chOff x="4914495" y="2682804"/>
            <a:chExt cx="662328" cy="1422555"/>
          </a:xfrm>
        </p:grpSpPr>
        <p:sp>
          <p:nvSpPr>
            <p:cNvPr id="768" name="Google Shape;768;p33"/>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33"/>
          <p:cNvGrpSpPr/>
          <p:nvPr/>
        </p:nvGrpSpPr>
        <p:grpSpPr>
          <a:xfrm>
            <a:off x="320417" y="3511374"/>
            <a:ext cx="581022" cy="1027546"/>
            <a:chOff x="-452058" y="1401842"/>
            <a:chExt cx="581022" cy="1027546"/>
          </a:xfrm>
        </p:grpSpPr>
        <p:sp>
          <p:nvSpPr>
            <p:cNvPr id="777" name="Google Shape;777;p33"/>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33"/>
          <p:cNvGrpSpPr/>
          <p:nvPr/>
        </p:nvGrpSpPr>
        <p:grpSpPr>
          <a:xfrm>
            <a:off x="2004707" y="3876759"/>
            <a:ext cx="1009487" cy="651955"/>
            <a:chOff x="-792968" y="2696339"/>
            <a:chExt cx="1009487" cy="651955"/>
          </a:xfrm>
        </p:grpSpPr>
        <p:sp>
          <p:nvSpPr>
            <p:cNvPr id="785" name="Google Shape;785;p33"/>
            <p:cNvSpPr/>
            <p:nvPr/>
          </p:nvSpPr>
          <p:spPr>
            <a:xfrm>
              <a:off x="-791498" y="2981236"/>
              <a:ext cx="612560" cy="367057"/>
            </a:xfrm>
            <a:custGeom>
              <a:avLst/>
              <a:gdLst/>
              <a:ahLst/>
              <a:cxnLst/>
              <a:rect l="l" t="t" r="r" b="b"/>
              <a:pathLst>
                <a:path w="29173" h="17481" extrusionOk="0">
                  <a:moveTo>
                    <a:pt x="0" y="0"/>
                  </a:moveTo>
                  <a:lnTo>
                    <a:pt x="0" y="17481"/>
                  </a:lnTo>
                  <a:lnTo>
                    <a:pt x="29172" y="17481"/>
                  </a:lnTo>
                  <a:lnTo>
                    <a:pt x="29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792968" y="2696339"/>
              <a:ext cx="812666" cy="284936"/>
            </a:xfrm>
            <a:custGeom>
              <a:avLst/>
              <a:gdLst/>
              <a:ahLst/>
              <a:cxnLst/>
              <a:rect l="l" t="t" r="r" b="b"/>
              <a:pathLst>
                <a:path w="38703" h="13570" extrusionOk="0">
                  <a:moveTo>
                    <a:pt x="9461" y="1"/>
                  </a:moveTo>
                  <a:lnTo>
                    <a:pt x="1" y="13569"/>
                  </a:lnTo>
                  <a:lnTo>
                    <a:pt x="29242" y="13569"/>
                  </a:lnTo>
                  <a:lnTo>
                    <a:pt x="38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178990" y="2981236"/>
              <a:ext cx="395509" cy="367057"/>
            </a:xfrm>
            <a:custGeom>
              <a:avLst/>
              <a:gdLst/>
              <a:ahLst/>
              <a:cxnLst/>
              <a:rect l="l" t="t" r="r" b="b"/>
              <a:pathLst>
                <a:path w="18836" h="17481" extrusionOk="0">
                  <a:moveTo>
                    <a:pt x="0" y="0"/>
                  </a:moveTo>
                  <a:lnTo>
                    <a:pt x="0" y="17481"/>
                  </a:lnTo>
                  <a:lnTo>
                    <a:pt x="18836" y="17481"/>
                  </a:lnTo>
                  <a:lnTo>
                    <a:pt x="188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178990" y="2696339"/>
              <a:ext cx="395509" cy="284936"/>
            </a:xfrm>
            <a:custGeom>
              <a:avLst/>
              <a:gdLst/>
              <a:ahLst/>
              <a:cxnLst/>
              <a:rect l="l" t="t" r="r" b="b"/>
              <a:pathLst>
                <a:path w="18836" h="13570" extrusionOk="0">
                  <a:moveTo>
                    <a:pt x="9460" y="1"/>
                  </a:moveTo>
                  <a:lnTo>
                    <a:pt x="0" y="13569"/>
                  </a:lnTo>
                  <a:lnTo>
                    <a:pt x="18836" y="13569"/>
                  </a:lnTo>
                  <a:lnTo>
                    <a:pt x="94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642612" y="3093397"/>
              <a:ext cx="344065" cy="142783"/>
            </a:xfrm>
            <a:custGeom>
              <a:avLst/>
              <a:gdLst/>
              <a:ahLst/>
              <a:cxnLst/>
              <a:rect l="l" t="t" r="r" b="b"/>
              <a:pathLst>
                <a:path w="16386" h="6800" extrusionOk="0">
                  <a:moveTo>
                    <a:pt x="1" y="0"/>
                  </a:moveTo>
                  <a:lnTo>
                    <a:pt x="1" y="6799"/>
                  </a:lnTo>
                  <a:lnTo>
                    <a:pt x="16385" y="6799"/>
                  </a:lnTo>
                  <a:lnTo>
                    <a:pt x="16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26913" y="3017811"/>
              <a:ext cx="91276" cy="91213"/>
            </a:xfrm>
            <a:custGeom>
              <a:avLst/>
              <a:gdLst/>
              <a:ahLst/>
              <a:cxnLst/>
              <a:rect l="l" t="t" r="r" b="b"/>
              <a:pathLst>
                <a:path w="4347" h="4344" extrusionOk="0">
                  <a:moveTo>
                    <a:pt x="1" y="1"/>
                  </a:moveTo>
                  <a:lnTo>
                    <a:pt x="1" y="4344"/>
                  </a:lnTo>
                  <a:lnTo>
                    <a:pt x="4347" y="4344"/>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6913" y="3168165"/>
              <a:ext cx="91276" cy="91276"/>
            </a:xfrm>
            <a:custGeom>
              <a:avLst/>
              <a:gdLst/>
              <a:ahLst/>
              <a:cxnLst/>
              <a:rect l="l" t="t" r="r" b="b"/>
              <a:pathLst>
                <a:path w="4347" h="4347" extrusionOk="0">
                  <a:moveTo>
                    <a:pt x="1" y="1"/>
                  </a:moveTo>
                  <a:lnTo>
                    <a:pt x="1" y="4347"/>
                  </a:lnTo>
                  <a:lnTo>
                    <a:pt x="4347" y="4347"/>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108337" y="2809865"/>
              <a:ext cx="48798" cy="8651"/>
            </a:xfrm>
            <a:custGeom>
              <a:avLst/>
              <a:gdLst/>
              <a:ahLst/>
              <a:cxnLst/>
              <a:rect l="l" t="t" r="r" b="b"/>
              <a:pathLst>
                <a:path w="2324" h="412" extrusionOk="0">
                  <a:moveTo>
                    <a:pt x="207" y="0"/>
                  </a:moveTo>
                  <a:cubicBezTo>
                    <a:pt x="92" y="0"/>
                    <a:pt x="0" y="92"/>
                    <a:pt x="0" y="207"/>
                  </a:cubicBezTo>
                  <a:cubicBezTo>
                    <a:pt x="0" y="320"/>
                    <a:pt x="92" y="409"/>
                    <a:pt x="207" y="412"/>
                  </a:cubicBezTo>
                  <a:lnTo>
                    <a:pt x="2037" y="412"/>
                  </a:lnTo>
                  <a:lnTo>
                    <a:pt x="2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136430" y="2850262"/>
              <a:ext cx="48756" cy="8672"/>
            </a:xfrm>
            <a:custGeom>
              <a:avLst/>
              <a:gdLst/>
              <a:ahLst/>
              <a:cxnLst/>
              <a:rect l="l" t="t" r="r" b="b"/>
              <a:pathLst>
                <a:path w="2322" h="413" extrusionOk="0">
                  <a:moveTo>
                    <a:pt x="205" y="1"/>
                  </a:moveTo>
                  <a:cubicBezTo>
                    <a:pt x="92" y="1"/>
                    <a:pt x="0" y="93"/>
                    <a:pt x="0" y="208"/>
                  </a:cubicBezTo>
                  <a:cubicBezTo>
                    <a:pt x="0" y="320"/>
                    <a:pt x="92" y="412"/>
                    <a:pt x="205" y="412"/>
                  </a:cubicBezTo>
                  <a:lnTo>
                    <a:pt x="2032" y="412"/>
                  </a:lnTo>
                  <a:lnTo>
                    <a:pt x="23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161605" y="2890679"/>
              <a:ext cx="45733" cy="8651"/>
            </a:xfrm>
            <a:custGeom>
              <a:avLst/>
              <a:gdLst/>
              <a:ahLst/>
              <a:cxnLst/>
              <a:rect l="l" t="t" r="r" b="b"/>
              <a:pathLst>
                <a:path w="2178" h="412" extrusionOk="0">
                  <a:moveTo>
                    <a:pt x="208" y="0"/>
                  </a:moveTo>
                  <a:cubicBezTo>
                    <a:pt x="93" y="3"/>
                    <a:pt x="1" y="92"/>
                    <a:pt x="1" y="207"/>
                  </a:cubicBezTo>
                  <a:cubicBezTo>
                    <a:pt x="1" y="320"/>
                    <a:pt x="93" y="412"/>
                    <a:pt x="208" y="412"/>
                  </a:cubicBezTo>
                  <a:lnTo>
                    <a:pt x="1888" y="412"/>
                  </a:lnTo>
                  <a:lnTo>
                    <a:pt x="21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191840" y="2931181"/>
              <a:ext cx="47664" cy="8672"/>
            </a:xfrm>
            <a:custGeom>
              <a:avLst/>
              <a:gdLst/>
              <a:ahLst/>
              <a:cxnLst/>
              <a:rect l="l" t="t" r="r" b="b"/>
              <a:pathLst>
                <a:path w="2270" h="413" extrusionOk="0">
                  <a:moveTo>
                    <a:pt x="206" y="1"/>
                  </a:moveTo>
                  <a:cubicBezTo>
                    <a:pt x="93" y="1"/>
                    <a:pt x="1" y="92"/>
                    <a:pt x="3" y="205"/>
                  </a:cubicBezTo>
                  <a:cubicBezTo>
                    <a:pt x="3" y="320"/>
                    <a:pt x="96" y="412"/>
                    <a:pt x="210" y="412"/>
                  </a:cubicBezTo>
                  <a:lnTo>
                    <a:pt x="1985" y="412"/>
                  </a:lnTo>
                  <a:lnTo>
                    <a:pt x="2270" y="1"/>
                  </a:lnTo>
                  <a:lnTo>
                    <a:pt x="210" y="1"/>
                  </a:lnTo>
                  <a:cubicBezTo>
                    <a:pt x="209" y="1"/>
                    <a:pt x="20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3"/>
          <p:cNvGrpSpPr/>
          <p:nvPr/>
        </p:nvGrpSpPr>
        <p:grpSpPr>
          <a:xfrm>
            <a:off x="807108" y="3536441"/>
            <a:ext cx="1279238" cy="992268"/>
            <a:chOff x="-2093392" y="1659045"/>
            <a:chExt cx="1279238" cy="992268"/>
          </a:xfrm>
        </p:grpSpPr>
        <p:sp>
          <p:nvSpPr>
            <p:cNvPr id="797" name="Google Shape;797;p33"/>
            <p:cNvSpPr/>
            <p:nvPr/>
          </p:nvSpPr>
          <p:spPr>
            <a:xfrm>
              <a:off x="-2093392" y="2092365"/>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2093392" y="2092365"/>
              <a:ext cx="677799" cy="48294"/>
            </a:xfrm>
            <a:custGeom>
              <a:avLst/>
              <a:gdLst/>
              <a:ahLst/>
              <a:cxnLst/>
              <a:rect l="l" t="t" r="r" b="b"/>
              <a:pathLst>
                <a:path w="32280" h="2300" extrusionOk="0">
                  <a:moveTo>
                    <a:pt x="0" y="1"/>
                  </a:moveTo>
                  <a:lnTo>
                    <a:pt x="0" y="2300"/>
                  </a:lnTo>
                  <a:lnTo>
                    <a:pt x="32280" y="2300"/>
                  </a:lnTo>
                  <a:lnTo>
                    <a:pt x="32280"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2093392" y="1659045"/>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1415648" y="2092365"/>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1415648" y="1659108"/>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1973691" y="2236650"/>
              <a:ext cx="155361" cy="177744"/>
            </a:xfrm>
            <a:custGeom>
              <a:avLst/>
              <a:gdLst/>
              <a:ahLst/>
              <a:cxnLst/>
              <a:rect l="l" t="t" r="r" b="b"/>
              <a:pathLst>
                <a:path w="7399" h="8465" extrusionOk="0">
                  <a:moveTo>
                    <a:pt x="0" y="0"/>
                  </a:moveTo>
                  <a:lnTo>
                    <a:pt x="0" y="8465"/>
                  </a:lnTo>
                  <a:lnTo>
                    <a:pt x="7399" y="8465"/>
                  </a:lnTo>
                  <a:lnTo>
                    <a:pt x="73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2005186" y="2407496"/>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1900791" y="2236650"/>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1876205" y="2317885"/>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1920549" y="2317885"/>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1686649" y="2236650"/>
              <a:ext cx="155423" cy="177744"/>
            </a:xfrm>
            <a:custGeom>
              <a:avLst/>
              <a:gdLst/>
              <a:ahLst/>
              <a:cxnLst/>
              <a:rect l="l" t="t" r="r" b="b"/>
              <a:pathLst>
                <a:path w="7402" h="8465" extrusionOk="0">
                  <a:moveTo>
                    <a:pt x="0" y="0"/>
                  </a:moveTo>
                  <a:lnTo>
                    <a:pt x="0" y="8465"/>
                  </a:lnTo>
                  <a:lnTo>
                    <a:pt x="7401" y="8465"/>
                  </a:lnTo>
                  <a:lnTo>
                    <a:pt x="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1718101" y="2407496"/>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1613497" y="2236650"/>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1588952" y="2317885"/>
              <a:ext cx="4367" cy="18352"/>
            </a:xfrm>
            <a:custGeom>
              <a:avLst/>
              <a:gdLst/>
              <a:ahLst/>
              <a:cxnLst/>
              <a:rect l="l" t="t" r="r" b="b"/>
              <a:pathLst>
                <a:path w="208" h="874" extrusionOk="0">
                  <a:moveTo>
                    <a:pt x="0" y="0"/>
                  </a:moveTo>
                  <a:lnTo>
                    <a:pt x="0" y="874"/>
                  </a:lnTo>
                  <a:lnTo>
                    <a:pt x="207" y="874"/>
                  </a:lnTo>
                  <a:lnTo>
                    <a:pt x="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1633297" y="2317885"/>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1218218" y="2172969"/>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201652" y="1938085"/>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1201652" y="2031203"/>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1108533" y="2031203"/>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108533" y="1938085"/>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1087348" y="2417239"/>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1152290" y="2417239"/>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33"/>
          <p:cNvGrpSpPr/>
          <p:nvPr/>
        </p:nvGrpSpPr>
        <p:grpSpPr>
          <a:xfrm>
            <a:off x="3417531" y="3756507"/>
            <a:ext cx="493785" cy="769166"/>
            <a:chOff x="7121388" y="3487482"/>
            <a:chExt cx="414806" cy="646087"/>
          </a:xfrm>
        </p:grpSpPr>
        <p:sp>
          <p:nvSpPr>
            <p:cNvPr id="820" name="Google Shape;820;p33"/>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3"/>
          <p:cNvGrpSpPr/>
          <p:nvPr/>
        </p:nvGrpSpPr>
        <p:grpSpPr>
          <a:xfrm>
            <a:off x="8075814" y="2563859"/>
            <a:ext cx="912672" cy="1960993"/>
            <a:chOff x="7954569" y="2682804"/>
            <a:chExt cx="662076" cy="1422555"/>
          </a:xfrm>
        </p:grpSpPr>
        <p:sp>
          <p:nvSpPr>
            <p:cNvPr id="827" name="Google Shape;827;p33"/>
            <p:cNvSpPr/>
            <p:nvPr/>
          </p:nvSpPr>
          <p:spPr>
            <a:xfrm>
              <a:off x="8236068" y="3085930"/>
              <a:ext cx="100431" cy="1019429"/>
            </a:xfrm>
            <a:custGeom>
              <a:avLst/>
              <a:gdLst/>
              <a:ahLst/>
              <a:cxnLst/>
              <a:rect l="l" t="t" r="r" b="b"/>
              <a:pathLst>
                <a:path w="4783" h="48550" extrusionOk="0">
                  <a:moveTo>
                    <a:pt x="2804" y="0"/>
                  </a:moveTo>
                  <a:lnTo>
                    <a:pt x="2065" y="43"/>
                  </a:lnTo>
                  <a:lnTo>
                    <a:pt x="0"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8235480" y="2682804"/>
              <a:ext cx="101607" cy="358406"/>
            </a:xfrm>
            <a:custGeom>
              <a:avLst/>
              <a:gdLst/>
              <a:ahLst/>
              <a:cxnLst/>
              <a:rect l="l" t="t" r="r" b="b"/>
              <a:pathLst>
                <a:path w="4839" h="17069" extrusionOk="0">
                  <a:moveTo>
                    <a:pt x="2420" y="0"/>
                  </a:moveTo>
                  <a:cubicBezTo>
                    <a:pt x="1084" y="0"/>
                    <a:pt x="1" y="3822"/>
                    <a:pt x="1" y="8535"/>
                  </a:cubicBezTo>
                  <a:cubicBezTo>
                    <a:pt x="1" y="13247"/>
                    <a:pt x="1084" y="17069"/>
                    <a:pt x="2420" y="17069"/>
                  </a:cubicBezTo>
                  <a:cubicBezTo>
                    <a:pt x="3755" y="17069"/>
                    <a:pt x="4838" y="13247"/>
                    <a:pt x="4838" y="8535"/>
                  </a:cubicBezTo>
                  <a:cubicBezTo>
                    <a:pt x="4838" y="3822"/>
                    <a:pt x="3755" y="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a:off x="8238630" y="2682846"/>
              <a:ext cx="95413" cy="130059"/>
            </a:xfrm>
            <a:custGeom>
              <a:avLst/>
              <a:gdLst/>
              <a:ahLst/>
              <a:cxnLst/>
              <a:rect l="l" t="t" r="r" b="b"/>
              <a:pathLst>
                <a:path w="4544" h="6194" extrusionOk="0">
                  <a:moveTo>
                    <a:pt x="2272" y="1"/>
                  </a:moveTo>
                  <a:cubicBezTo>
                    <a:pt x="1748" y="1"/>
                    <a:pt x="438" y="2617"/>
                    <a:pt x="1" y="6194"/>
                  </a:cubicBezTo>
                  <a:lnTo>
                    <a:pt x="4544" y="6194"/>
                  </a:lnTo>
                  <a:cubicBezTo>
                    <a:pt x="4107" y="2617"/>
                    <a:pt x="2796"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8285746" y="3059664"/>
              <a:ext cx="330900" cy="213419"/>
            </a:xfrm>
            <a:custGeom>
              <a:avLst/>
              <a:gdLst/>
              <a:ahLst/>
              <a:cxnLst/>
              <a:rect l="l" t="t" r="r" b="b"/>
              <a:pathLst>
                <a:path w="15759" h="10164" extrusionOk="0">
                  <a:moveTo>
                    <a:pt x="1845" y="0"/>
                  </a:moveTo>
                  <a:cubicBezTo>
                    <a:pt x="1305" y="0"/>
                    <a:pt x="916" y="136"/>
                    <a:pt x="730" y="423"/>
                  </a:cubicBezTo>
                  <a:cubicBezTo>
                    <a:pt x="1" y="1541"/>
                    <a:pt x="2609" y="4534"/>
                    <a:pt x="6558" y="7107"/>
                  </a:cubicBezTo>
                  <a:cubicBezTo>
                    <a:pt x="9494" y="9021"/>
                    <a:pt x="12344" y="10163"/>
                    <a:pt x="13913" y="10163"/>
                  </a:cubicBezTo>
                  <a:cubicBezTo>
                    <a:pt x="14454" y="10163"/>
                    <a:pt x="14842" y="10027"/>
                    <a:pt x="15030" y="9741"/>
                  </a:cubicBezTo>
                  <a:cubicBezTo>
                    <a:pt x="15759" y="8622"/>
                    <a:pt x="13148" y="5627"/>
                    <a:pt x="9199" y="3056"/>
                  </a:cubicBezTo>
                  <a:cubicBezTo>
                    <a:pt x="6262" y="1142"/>
                    <a:pt x="3413"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a:off x="8463628" y="3152425"/>
              <a:ext cx="143833" cy="115759"/>
            </a:xfrm>
            <a:custGeom>
              <a:avLst/>
              <a:gdLst/>
              <a:ahLst/>
              <a:cxnLst/>
              <a:rect l="l" t="t" r="r" b="b"/>
              <a:pathLst>
                <a:path w="6850" h="5513" extrusionOk="0">
                  <a:moveTo>
                    <a:pt x="2566" y="1"/>
                  </a:moveTo>
                  <a:lnTo>
                    <a:pt x="0" y="3793"/>
                  </a:lnTo>
                  <a:cubicBezTo>
                    <a:pt x="2435" y="5008"/>
                    <a:pt x="4704" y="5513"/>
                    <a:pt x="5835" y="5513"/>
                  </a:cubicBezTo>
                  <a:cubicBezTo>
                    <a:pt x="6233" y="5513"/>
                    <a:pt x="6490" y="5451"/>
                    <a:pt x="6565" y="5335"/>
                  </a:cubicBezTo>
                  <a:cubicBezTo>
                    <a:pt x="6850" y="4893"/>
                    <a:pt x="5360" y="2337"/>
                    <a:pt x="2566"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7954569" y="3060147"/>
              <a:ext cx="330900" cy="213461"/>
            </a:xfrm>
            <a:custGeom>
              <a:avLst/>
              <a:gdLst/>
              <a:ahLst/>
              <a:cxnLst/>
              <a:rect l="l" t="t" r="r" b="b"/>
              <a:pathLst>
                <a:path w="15759" h="10166" extrusionOk="0">
                  <a:moveTo>
                    <a:pt x="13910" y="1"/>
                  </a:moveTo>
                  <a:cubicBezTo>
                    <a:pt x="12342" y="1"/>
                    <a:pt x="9493" y="1143"/>
                    <a:pt x="6558" y="3056"/>
                  </a:cubicBezTo>
                  <a:cubicBezTo>
                    <a:pt x="2609" y="5629"/>
                    <a:pt x="1" y="8622"/>
                    <a:pt x="730" y="9743"/>
                  </a:cubicBezTo>
                  <a:cubicBezTo>
                    <a:pt x="917" y="10029"/>
                    <a:pt x="1305" y="10165"/>
                    <a:pt x="1845" y="10165"/>
                  </a:cubicBezTo>
                  <a:cubicBezTo>
                    <a:pt x="3413" y="10165"/>
                    <a:pt x="6263" y="9023"/>
                    <a:pt x="9199" y="7109"/>
                  </a:cubicBezTo>
                  <a:cubicBezTo>
                    <a:pt x="13148" y="4536"/>
                    <a:pt x="15759" y="1543"/>
                    <a:pt x="15027" y="425"/>
                  </a:cubicBezTo>
                  <a:cubicBezTo>
                    <a:pt x="14840" y="137"/>
                    <a:pt x="14451" y="1"/>
                    <a:pt x="13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7963849" y="3152425"/>
              <a:ext cx="143833" cy="115759"/>
            </a:xfrm>
            <a:custGeom>
              <a:avLst/>
              <a:gdLst/>
              <a:ahLst/>
              <a:cxnLst/>
              <a:rect l="l" t="t" r="r" b="b"/>
              <a:pathLst>
                <a:path w="6850" h="5513" extrusionOk="0">
                  <a:moveTo>
                    <a:pt x="4284" y="1"/>
                  </a:moveTo>
                  <a:cubicBezTo>
                    <a:pt x="1491" y="2337"/>
                    <a:pt x="1" y="4893"/>
                    <a:pt x="285" y="5335"/>
                  </a:cubicBezTo>
                  <a:cubicBezTo>
                    <a:pt x="361" y="5451"/>
                    <a:pt x="618" y="5513"/>
                    <a:pt x="1015" y="5513"/>
                  </a:cubicBezTo>
                  <a:cubicBezTo>
                    <a:pt x="2148" y="5513"/>
                    <a:pt x="4417" y="5008"/>
                    <a:pt x="6850" y="3793"/>
                  </a:cubicBezTo>
                  <a:lnTo>
                    <a:pt x="428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825273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36672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36"/>
          <p:cNvSpPr txBox="1">
            <a:spLocks noGrp="1"/>
          </p:cNvSpPr>
          <p:nvPr>
            <p:ph type="title"/>
          </p:nvPr>
        </p:nvSpPr>
        <p:spPr>
          <a:xfrm>
            <a:off x="-50529" y="-54650"/>
            <a:ext cx="8542266" cy="148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Introduction</a:t>
            </a:r>
            <a:endParaRPr dirty="0">
              <a:solidFill>
                <a:schemeClr val="lt2"/>
              </a:solidFill>
            </a:endParaRPr>
          </a:p>
        </p:txBody>
      </p:sp>
      <p:sp>
        <p:nvSpPr>
          <p:cNvPr id="878" name="Google Shape;878;p36"/>
          <p:cNvSpPr txBox="1">
            <a:spLocks noGrp="1"/>
          </p:cNvSpPr>
          <p:nvPr>
            <p:ph type="subTitle" idx="1"/>
          </p:nvPr>
        </p:nvSpPr>
        <p:spPr>
          <a:xfrm>
            <a:off x="3817628" y="1352051"/>
            <a:ext cx="4611271" cy="229043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It is a popular project nowadays, it is a very comfortable application for humans, it aims to convert anything around to be controllable and smart. </a:t>
            </a:r>
            <a:r>
              <a:rPr lang="en-US" b="0" i="0" dirty="0">
                <a:solidFill>
                  <a:srgbClr val="2A2A2A"/>
                </a:solidFill>
                <a:effectLst/>
                <a:latin typeface="Source Sans Pro" panose="020F0502020204030204" pitchFamily="34" charset="0"/>
              </a:rPr>
              <a:t>This technology makes life easier for the users and more comfy for them. </a:t>
            </a:r>
            <a:r>
              <a:rPr lang="en-US" b="0" i="0" dirty="0">
                <a:solidFill>
                  <a:srgbClr val="2A2A2A"/>
                </a:solidFill>
                <a:effectLst/>
                <a:latin typeface="Source Sans Pro" panose="020B0503030403020204" pitchFamily="34" charset="0"/>
              </a:rPr>
              <a:t>A home automation system can involve switching off electrical appliances like air-conditioners or lights or when a desired temperature has been reached, then switching on again when the temperature has crossed a certain value. A home automation system can also be used to secure a house from burglars.</a:t>
            </a:r>
            <a:endParaRPr lang="en-US" dirty="0"/>
          </a:p>
          <a:p>
            <a:pPr marL="0" lvl="0" indent="0" algn="l" rtl="0">
              <a:spcBef>
                <a:spcPts val="0"/>
              </a:spcBef>
              <a:spcAft>
                <a:spcPts val="0"/>
              </a:spcAft>
              <a:buNone/>
            </a:pPr>
            <a:endParaRPr dirty="0"/>
          </a:p>
        </p:txBody>
      </p:sp>
      <p:grpSp>
        <p:nvGrpSpPr>
          <p:cNvPr id="886" name="Google Shape;886;p36"/>
          <p:cNvGrpSpPr/>
          <p:nvPr/>
        </p:nvGrpSpPr>
        <p:grpSpPr>
          <a:xfrm>
            <a:off x="6179914" y="4216152"/>
            <a:ext cx="757338" cy="392411"/>
            <a:chOff x="5032873" y="3579992"/>
            <a:chExt cx="1272410" cy="784509"/>
          </a:xfrm>
        </p:grpSpPr>
        <p:sp>
          <p:nvSpPr>
            <p:cNvPr id="887" name="Google Shape;887;p36"/>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36"/>
          <p:cNvGrpSpPr/>
          <p:nvPr/>
        </p:nvGrpSpPr>
        <p:grpSpPr>
          <a:xfrm>
            <a:off x="3851687" y="3683337"/>
            <a:ext cx="476045" cy="841834"/>
            <a:chOff x="3171613" y="3711663"/>
            <a:chExt cx="476045" cy="841834"/>
          </a:xfrm>
        </p:grpSpPr>
        <p:sp>
          <p:nvSpPr>
            <p:cNvPr id="890" name="Google Shape;890;p36"/>
            <p:cNvSpPr/>
            <p:nvPr/>
          </p:nvSpPr>
          <p:spPr>
            <a:xfrm>
              <a:off x="3171612" y="3711663"/>
              <a:ext cx="476045" cy="531936"/>
            </a:xfrm>
            <a:custGeom>
              <a:avLst/>
              <a:gdLst/>
              <a:ahLst/>
              <a:cxnLst/>
              <a:rect l="l" t="t" r="r" b="b"/>
              <a:pathLst>
                <a:path w="27673" h="30922" extrusionOk="0">
                  <a:moveTo>
                    <a:pt x="13837" y="0"/>
                  </a:moveTo>
                  <a:lnTo>
                    <a:pt x="1" y="30922"/>
                  </a:lnTo>
                  <a:lnTo>
                    <a:pt x="27672" y="30922"/>
                  </a:lnTo>
                  <a:lnTo>
                    <a:pt x="13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402494" y="3819775"/>
              <a:ext cx="14226" cy="733721"/>
            </a:xfrm>
            <a:custGeom>
              <a:avLst/>
              <a:gdLst/>
              <a:ahLst/>
              <a:cxnLst/>
              <a:rect l="l" t="t" r="r" b="b"/>
              <a:pathLst>
                <a:path w="827" h="42652" extrusionOk="0">
                  <a:moveTo>
                    <a:pt x="415" y="1"/>
                  </a:moveTo>
                  <a:cubicBezTo>
                    <a:pt x="185" y="1"/>
                    <a:pt x="0" y="185"/>
                    <a:pt x="0" y="415"/>
                  </a:cubicBezTo>
                  <a:lnTo>
                    <a:pt x="0" y="42240"/>
                  </a:lnTo>
                  <a:cubicBezTo>
                    <a:pt x="0" y="42467"/>
                    <a:pt x="185" y="42651"/>
                    <a:pt x="415" y="42651"/>
                  </a:cubicBezTo>
                  <a:cubicBezTo>
                    <a:pt x="642" y="42651"/>
                    <a:pt x="826" y="42467"/>
                    <a:pt x="826" y="42240"/>
                  </a:cubicBezTo>
                  <a:lnTo>
                    <a:pt x="826" y="415"/>
                  </a:lnTo>
                  <a:cubicBezTo>
                    <a:pt x="826" y="185"/>
                    <a:pt x="642" y="1"/>
                    <a:pt x="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338039" y="3908450"/>
              <a:ext cx="79665" cy="77945"/>
            </a:xfrm>
            <a:custGeom>
              <a:avLst/>
              <a:gdLst/>
              <a:ahLst/>
              <a:cxnLst/>
              <a:rect l="l" t="t" r="r" b="b"/>
              <a:pathLst>
                <a:path w="4631" h="4531" extrusionOk="0">
                  <a:moveTo>
                    <a:pt x="452" y="0"/>
                  </a:moveTo>
                  <a:cubicBezTo>
                    <a:pt x="348" y="0"/>
                    <a:pt x="245" y="39"/>
                    <a:pt x="165" y="117"/>
                  </a:cubicBezTo>
                  <a:cubicBezTo>
                    <a:pt x="3" y="277"/>
                    <a:pt x="1" y="539"/>
                    <a:pt x="160" y="701"/>
                  </a:cubicBezTo>
                  <a:lnTo>
                    <a:pt x="3785" y="4406"/>
                  </a:lnTo>
                  <a:cubicBezTo>
                    <a:pt x="3862" y="4483"/>
                    <a:pt x="3969" y="4530"/>
                    <a:pt x="4079" y="4530"/>
                  </a:cubicBezTo>
                  <a:lnTo>
                    <a:pt x="4079" y="4528"/>
                  </a:lnTo>
                  <a:cubicBezTo>
                    <a:pt x="4446" y="4528"/>
                    <a:pt x="4631" y="4089"/>
                    <a:pt x="4374" y="3826"/>
                  </a:cubicBezTo>
                  <a:lnTo>
                    <a:pt x="749" y="125"/>
                  </a:lnTo>
                  <a:cubicBezTo>
                    <a:pt x="668" y="42"/>
                    <a:pt x="560"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294329" y="4022635"/>
              <a:ext cx="123376" cy="121639"/>
            </a:xfrm>
            <a:custGeom>
              <a:avLst/>
              <a:gdLst/>
              <a:ahLst/>
              <a:cxnLst/>
              <a:rect l="l" t="t" r="r" b="b"/>
              <a:pathLst>
                <a:path w="7172" h="7071" extrusionOk="0">
                  <a:moveTo>
                    <a:pt x="454" y="1"/>
                  </a:moveTo>
                  <a:cubicBezTo>
                    <a:pt x="349" y="1"/>
                    <a:pt x="245" y="40"/>
                    <a:pt x="165" y="119"/>
                  </a:cubicBezTo>
                  <a:cubicBezTo>
                    <a:pt x="3" y="279"/>
                    <a:pt x="1" y="536"/>
                    <a:pt x="155" y="700"/>
                  </a:cubicBezTo>
                  <a:lnTo>
                    <a:pt x="6326" y="6946"/>
                  </a:lnTo>
                  <a:cubicBezTo>
                    <a:pt x="6403" y="7026"/>
                    <a:pt x="6510" y="7068"/>
                    <a:pt x="6620" y="7068"/>
                  </a:cubicBezTo>
                  <a:lnTo>
                    <a:pt x="6620" y="7071"/>
                  </a:lnTo>
                  <a:cubicBezTo>
                    <a:pt x="6987" y="7071"/>
                    <a:pt x="7172" y="6626"/>
                    <a:pt x="6915" y="6367"/>
                  </a:cubicBezTo>
                  <a:lnTo>
                    <a:pt x="744" y="119"/>
                  </a:lnTo>
                  <a:cubicBezTo>
                    <a:pt x="663" y="40"/>
                    <a:pt x="558"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401926" y="4031098"/>
              <a:ext cx="104402" cy="115618"/>
            </a:xfrm>
            <a:custGeom>
              <a:avLst/>
              <a:gdLst/>
              <a:ahLst/>
              <a:cxnLst/>
              <a:rect l="l" t="t" r="r" b="b"/>
              <a:pathLst>
                <a:path w="6069" h="6721" extrusionOk="0">
                  <a:moveTo>
                    <a:pt x="5606" y="1"/>
                  </a:moveTo>
                  <a:cubicBezTo>
                    <a:pt x="5490" y="1"/>
                    <a:pt x="5375" y="50"/>
                    <a:pt x="5293" y="146"/>
                  </a:cubicBezTo>
                  <a:lnTo>
                    <a:pt x="233" y="6039"/>
                  </a:lnTo>
                  <a:cubicBezTo>
                    <a:pt x="1" y="6306"/>
                    <a:pt x="191" y="6718"/>
                    <a:pt x="545" y="6721"/>
                  </a:cubicBezTo>
                  <a:cubicBezTo>
                    <a:pt x="665" y="6721"/>
                    <a:pt x="780" y="6666"/>
                    <a:pt x="857" y="6576"/>
                  </a:cubicBezTo>
                  <a:lnTo>
                    <a:pt x="5919" y="683"/>
                  </a:lnTo>
                  <a:cubicBezTo>
                    <a:pt x="6069" y="511"/>
                    <a:pt x="6049" y="248"/>
                    <a:pt x="5874" y="101"/>
                  </a:cubicBezTo>
                  <a:cubicBezTo>
                    <a:pt x="5797" y="34"/>
                    <a:pt x="5701" y="1"/>
                    <a:pt x="56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36"/>
          <p:cNvGrpSpPr/>
          <p:nvPr/>
        </p:nvGrpSpPr>
        <p:grpSpPr>
          <a:xfrm flipH="1">
            <a:off x="7891754" y="3537878"/>
            <a:ext cx="634113" cy="987673"/>
            <a:chOff x="7121388" y="3487482"/>
            <a:chExt cx="414806" cy="646087"/>
          </a:xfrm>
        </p:grpSpPr>
        <p:sp>
          <p:nvSpPr>
            <p:cNvPr id="896" name="Google Shape;896;p36"/>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6"/>
          <p:cNvGrpSpPr/>
          <p:nvPr/>
        </p:nvGrpSpPr>
        <p:grpSpPr>
          <a:xfrm>
            <a:off x="1692485" y="1575947"/>
            <a:ext cx="826205" cy="1775207"/>
            <a:chOff x="7954569" y="2682804"/>
            <a:chExt cx="662076" cy="1422555"/>
          </a:xfrm>
        </p:grpSpPr>
        <p:sp>
          <p:nvSpPr>
            <p:cNvPr id="903" name="Google Shape;903;p36"/>
            <p:cNvSpPr/>
            <p:nvPr/>
          </p:nvSpPr>
          <p:spPr>
            <a:xfrm>
              <a:off x="8236068" y="3085930"/>
              <a:ext cx="100431" cy="1019429"/>
            </a:xfrm>
            <a:custGeom>
              <a:avLst/>
              <a:gdLst/>
              <a:ahLst/>
              <a:cxnLst/>
              <a:rect l="l" t="t" r="r" b="b"/>
              <a:pathLst>
                <a:path w="4783" h="48550" extrusionOk="0">
                  <a:moveTo>
                    <a:pt x="2804" y="0"/>
                  </a:moveTo>
                  <a:lnTo>
                    <a:pt x="2065" y="43"/>
                  </a:lnTo>
                  <a:lnTo>
                    <a:pt x="0"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8235480" y="2682804"/>
              <a:ext cx="101607" cy="358406"/>
            </a:xfrm>
            <a:custGeom>
              <a:avLst/>
              <a:gdLst/>
              <a:ahLst/>
              <a:cxnLst/>
              <a:rect l="l" t="t" r="r" b="b"/>
              <a:pathLst>
                <a:path w="4839" h="17069" extrusionOk="0">
                  <a:moveTo>
                    <a:pt x="2420" y="0"/>
                  </a:moveTo>
                  <a:cubicBezTo>
                    <a:pt x="1084" y="0"/>
                    <a:pt x="1" y="3822"/>
                    <a:pt x="1" y="8535"/>
                  </a:cubicBezTo>
                  <a:cubicBezTo>
                    <a:pt x="1" y="13247"/>
                    <a:pt x="1084" y="17069"/>
                    <a:pt x="2420" y="17069"/>
                  </a:cubicBezTo>
                  <a:cubicBezTo>
                    <a:pt x="3755" y="17069"/>
                    <a:pt x="4838" y="13247"/>
                    <a:pt x="4838" y="8535"/>
                  </a:cubicBezTo>
                  <a:cubicBezTo>
                    <a:pt x="4838" y="3822"/>
                    <a:pt x="3755" y="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8238630" y="2682846"/>
              <a:ext cx="95413" cy="130059"/>
            </a:xfrm>
            <a:custGeom>
              <a:avLst/>
              <a:gdLst/>
              <a:ahLst/>
              <a:cxnLst/>
              <a:rect l="l" t="t" r="r" b="b"/>
              <a:pathLst>
                <a:path w="4544" h="6194" extrusionOk="0">
                  <a:moveTo>
                    <a:pt x="2272" y="1"/>
                  </a:moveTo>
                  <a:cubicBezTo>
                    <a:pt x="1748" y="1"/>
                    <a:pt x="438" y="2617"/>
                    <a:pt x="1" y="6194"/>
                  </a:cubicBezTo>
                  <a:lnTo>
                    <a:pt x="4544" y="6194"/>
                  </a:lnTo>
                  <a:cubicBezTo>
                    <a:pt x="4107" y="2617"/>
                    <a:pt x="2796"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8285746" y="3059664"/>
              <a:ext cx="330900" cy="213419"/>
            </a:xfrm>
            <a:custGeom>
              <a:avLst/>
              <a:gdLst/>
              <a:ahLst/>
              <a:cxnLst/>
              <a:rect l="l" t="t" r="r" b="b"/>
              <a:pathLst>
                <a:path w="15759" h="10164" extrusionOk="0">
                  <a:moveTo>
                    <a:pt x="1845" y="0"/>
                  </a:moveTo>
                  <a:cubicBezTo>
                    <a:pt x="1305" y="0"/>
                    <a:pt x="916" y="136"/>
                    <a:pt x="730" y="423"/>
                  </a:cubicBezTo>
                  <a:cubicBezTo>
                    <a:pt x="1" y="1541"/>
                    <a:pt x="2609" y="4534"/>
                    <a:pt x="6558" y="7107"/>
                  </a:cubicBezTo>
                  <a:cubicBezTo>
                    <a:pt x="9494" y="9021"/>
                    <a:pt x="12344" y="10163"/>
                    <a:pt x="13913" y="10163"/>
                  </a:cubicBezTo>
                  <a:cubicBezTo>
                    <a:pt x="14454" y="10163"/>
                    <a:pt x="14842" y="10027"/>
                    <a:pt x="15030" y="9741"/>
                  </a:cubicBezTo>
                  <a:cubicBezTo>
                    <a:pt x="15759" y="8622"/>
                    <a:pt x="13148" y="5627"/>
                    <a:pt x="9199" y="3056"/>
                  </a:cubicBezTo>
                  <a:cubicBezTo>
                    <a:pt x="6262" y="1142"/>
                    <a:pt x="3413"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8463628" y="3152425"/>
              <a:ext cx="143833" cy="115759"/>
            </a:xfrm>
            <a:custGeom>
              <a:avLst/>
              <a:gdLst/>
              <a:ahLst/>
              <a:cxnLst/>
              <a:rect l="l" t="t" r="r" b="b"/>
              <a:pathLst>
                <a:path w="6850" h="5513" extrusionOk="0">
                  <a:moveTo>
                    <a:pt x="2566" y="1"/>
                  </a:moveTo>
                  <a:lnTo>
                    <a:pt x="0" y="3793"/>
                  </a:lnTo>
                  <a:cubicBezTo>
                    <a:pt x="2435" y="5008"/>
                    <a:pt x="4704" y="5513"/>
                    <a:pt x="5835" y="5513"/>
                  </a:cubicBezTo>
                  <a:cubicBezTo>
                    <a:pt x="6233" y="5513"/>
                    <a:pt x="6490" y="5451"/>
                    <a:pt x="6565" y="5335"/>
                  </a:cubicBezTo>
                  <a:cubicBezTo>
                    <a:pt x="6850" y="4893"/>
                    <a:pt x="5360" y="2337"/>
                    <a:pt x="2566"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7954569" y="3060147"/>
              <a:ext cx="330900" cy="213461"/>
            </a:xfrm>
            <a:custGeom>
              <a:avLst/>
              <a:gdLst/>
              <a:ahLst/>
              <a:cxnLst/>
              <a:rect l="l" t="t" r="r" b="b"/>
              <a:pathLst>
                <a:path w="15759" h="10166" extrusionOk="0">
                  <a:moveTo>
                    <a:pt x="13910" y="1"/>
                  </a:moveTo>
                  <a:cubicBezTo>
                    <a:pt x="12342" y="1"/>
                    <a:pt x="9493" y="1143"/>
                    <a:pt x="6558" y="3056"/>
                  </a:cubicBezTo>
                  <a:cubicBezTo>
                    <a:pt x="2609" y="5629"/>
                    <a:pt x="1" y="8622"/>
                    <a:pt x="730" y="9743"/>
                  </a:cubicBezTo>
                  <a:cubicBezTo>
                    <a:pt x="917" y="10029"/>
                    <a:pt x="1305" y="10165"/>
                    <a:pt x="1845" y="10165"/>
                  </a:cubicBezTo>
                  <a:cubicBezTo>
                    <a:pt x="3413" y="10165"/>
                    <a:pt x="6263" y="9023"/>
                    <a:pt x="9199" y="7109"/>
                  </a:cubicBezTo>
                  <a:cubicBezTo>
                    <a:pt x="13148" y="4536"/>
                    <a:pt x="15759" y="1543"/>
                    <a:pt x="15027" y="425"/>
                  </a:cubicBezTo>
                  <a:cubicBezTo>
                    <a:pt x="14840" y="137"/>
                    <a:pt x="14451" y="1"/>
                    <a:pt x="13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7963849" y="3152425"/>
              <a:ext cx="143833" cy="115759"/>
            </a:xfrm>
            <a:custGeom>
              <a:avLst/>
              <a:gdLst/>
              <a:ahLst/>
              <a:cxnLst/>
              <a:rect l="l" t="t" r="r" b="b"/>
              <a:pathLst>
                <a:path w="6850" h="5513" extrusionOk="0">
                  <a:moveTo>
                    <a:pt x="4284" y="1"/>
                  </a:moveTo>
                  <a:cubicBezTo>
                    <a:pt x="1491" y="2337"/>
                    <a:pt x="1" y="4893"/>
                    <a:pt x="285" y="5335"/>
                  </a:cubicBezTo>
                  <a:cubicBezTo>
                    <a:pt x="361" y="5451"/>
                    <a:pt x="618" y="5513"/>
                    <a:pt x="1015" y="5513"/>
                  </a:cubicBezTo>
                  <a:cubicBezTo>
                    <a:pt x="2148" y="5513"/>
                    <a:pt x="4417" y="5008"/>
                    <a:pt x="6850" y="3793"/>
                  </a:cubicBezTo>
                  <a:lnTo>
                    <a:pt x="428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825273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36"/>
          <p:cNvSpPr/>
          <p:nvPr/>
        </p:nvSpPr>
        <p:spPr>
          <a:xfrm flipH="1">
            <a:off x="6815753" y="4085625"/>
            <a:ext cx="826178" cy="563793"/>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 name="Google Shape;912;p36"/>
          <p:cNvGrpSpPr/>
          <p:nvPr/>
        </p:nvGrpSpPr>
        <p:grpSpPr>
          <a:xfrm>
            <a:off x="3073262" y="3075921"/>
            <a:ext cx="689550" cy="1481022"/>
            <a:chOff x="4914495" y="2682804"/>
            <a:chExt cx="662328" cy="1422555"/>
          </a:xfrm>
        </p:grpSpPr>
        <p:sp>
          <p:nvSpPr>
            <p:cNvPr id="913" name="Google Shape;913;p36"/>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36"/>
          <p:cNvGrpSpPr/>
          <p:nvPr/>
        </p:nvGrpSpPr>
        <p:grpSpPr>
          <a:xfrm>
            <a:off x="1554415" y="2815572"/>
            <a:ext cx="1253347" cy="1073889"/>
            <a:chOff x="3014975" y="2868700"/>
            <a:chExt cx="1447450" cy="1240200"/>
          </a:xfrm>
        </p:grpSpPr>
        <p:sp>
          <p:nvSpPr>
            <p:cNvPr id="922" name="Google Shape;922;p36"/>
            <p:cNvSpPr/>
            <p:nvPr/>
          </p:nvSpPr>
          <p:spPr>
            <a:xfrm>
              <a:off x="3016100" y="2868700"/>
              <a:ext cx="1446325" cy="376850"/>
            </a:xfrm>
            <a:custGeom>
              <a:avLst/>
              <a:gdLst/>
              <a:ahLst/>
              <a:cxnLst/>
              <a:rect l="l" t="t" r="r" b="b"/>
              <a:pathLst>
                <a:path w="57853" h="15074" extrusionOk="0">
                  <a:moveTo>
                    <a:pt x="10394" y="0"/>
                  </a:moveTo>
                  <a:lnTo>
                    <a:pt x="1" y="15074"/>
                  </a:lnTo>
                  <a:lnTo>
                    <a:pt x="57853" y="15074"/>
                  </a:lnTo>
                  <a:lnTo>
                    <a:pt x="47634" y="40"/>
                  </a:lnTo>
                  <a:lnTo>
                    <a:pt x="10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948400" y="3245525"/>
              <a:ext cx="514025" cy="863375"/>
            </a:xfrm>
            <a:custGeom>
              <a:avLst/>
              <a:gdLst/>
              <a:ahLst/>
              <a:cxnLst/>
              <a:rect l="l" t="t" r="r" b="b"/>
              <a:pathLst>
                <a:path w="20561" h="34535" extrusionOk="0">
                  <a:moveTo>
                    <a:pt x="0" y="1"/>
                  </a:moveTo>
                  <a:lnTo>
                    <a:pt x="0" y="34535"/>
                  </a:lnTo>
                  <a:lnTo>
                    <a:pt x="20561" y="34535"/>
                  </a:lnTo>
                  <a:lnTo>
                    <a:pt x="205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3948450" y="2869675"/>
              <a:ext cx="513975" cy="375875"/>
            </a:xfrm>
            <a:custGeom>
              <a:avLst/>
              <a:gdLst/>
              <a:ahLst/>
              <a:cxnLst/>
              <a:rect l="l" t="t" r="r" b="b"/>
              <a:pathLst>
                <a:path w="20559" h="15035" extrusionOk="0">
                  <a:moveTo>
                    <a:pt x="10340" y="1"/>
                  </a:moveTo>
                  <a:lnTo>
                    <a:pt x="1" y="15035"/>
                  </a:lnTo>
                  <a:lnTo>
                    <a:pt x="20559" y="15035"/>
                  </a:lnTo>
                  <a:lnTo>
                    <a:pt x="103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4103150" y="3251775"/>
              <a:ext cx="204525" cy="204450"/>
            </a:xfrm>
            <a:custGeom>
              <a:avLst/>
              <a:gdLst/>
              <a:ahLst/>
              <a:cxnLst/>
              <a:rect l="l" t="t" r="r" b="b"/>
              <a:pathLst>
                <a:path w="8181" h="8178" extrusionOk="0">
                  <a:moveTo>
                    <a:pt x="4092" y="1"/>
                  </a:moveTo>
                  <a:cubicBezTo>
                    <a:pt x="1833" y="1"/>
                    <a:pt x="1" y="1830"/>
                    <a:pt x="1" y="4089"/>
                  </a:cubicBezTo>
                  <a:cubicBezTo>
                    <a:pt x="1" y="6348"/>
                    <a:pt x="1833" y="8178"/>
                    <a:pt x="4092" y="8178"/>
                  </a:cubicBezTo>
                  <a:cubicBezTo>
                    <a:pt x="6348" y="8178"/>
                    <a:pt x="8180" y="6348"/>
                    <a:pt x="8180" y="4089"/>
                  </a:cubicBezTo>
                  <a:cubicBezTo>
                    <a:pt x="8180" y="1830"/>
                    <a:pt x="6348" y="1"/>
                    <a:pt x="4092" y="1"/>
                  </a:cubicBez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3014975" y="3245525"/>
              <a:ext cx="933450" cy="863375"/>
            </a:xfrm>
            <a:custGeom>
              <a:avLst/>
              <a:gdLst/>
              <a:ahLst/>
              <a:cxnLst/>
              <a:rect l="l" t="t" r="r" b="b"/>
              <a:pathLst>
                <a:path w="37338" h="34535" extrusionOk="0">
                  <a:moveTo>
                    <a:pt x="1" y="1"/>
                  </a:moveTo>
                  <a:lnTo>
                    <a:pt x="1" y="34535"/>
                  </a:lnTo>
                  <a:lnTo>
                    <a:pt x="37337" y="34535"/>
                  </a:lnTo>
                  <a:lnTo>
                    <a:pt x="37337"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3181725" y="3368100"/>
              <a:ext cx="120700" cy="166575"/>
            </a:xfrm>
            <a:custGeom>
              <a:avLst/>
              <a:gdLst/>
              <a:ahLst/>
              <a:cxnLst/>
              <a:rect l="l" t="t" r="r" b="b"/>
              <a:pathLst>
                <a:path w="4828" h="6663" extrusionOk="0">
                  <a:moveTo>
                    <a:pt x="0" y="0"/>
                  </a:moveTo>
                  <a:lnTo>
                    <a:pt x="0" y="6662"/>
                  </a:lnTo>
                  <a:lnTo>
                    <a:pt x="4828" y="6662"/>
                  </a:lnTo>
                  <a:lnTo>
                    <a:pt x="4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3421350" y="3368100"/>
              <a:ext cx="120700" cy="166575"/>
            </a:xfrm>
            <a:custGeom>
              <a:avLst/>
              <a:gdLst/>
              <a:ahLst/>
              <a:cxnLst/>
              <a:rect l="l" t="t" r="r" b="b"/>
              <a:pathLst>
                <a:path w="4828" h="6663" extrusionOk="0">
                  <a:moveTo>
                    <a:pt x="0" y="0"/>
                  </a:moveTo>
                  <a:lnTo>
                    <a:pt x="0" y="6662"/>
                  </a:lnTo>
                  <a:lnTo>
                    <a:pt x="4828" y="6662"/>
                  </a:lnTo>
                  <a:lnTo>
                    <a:pt x="4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3660900" y="3368100"/>
              <a:ext cx="120775" cy="166575"/>
            </a:xfrm>
            <a:custGeom>
              <a:avLst/>
              <a:gdLst/>
              <a:ahLst/>
              <a:cxnLst/>
              <a:rect l="l" t="t" r="r" b="b"/>
              <a:pathLst>
                <a:path w="4831" h="6663" extrusionOk="0">
                  <a:moveTo>
                    <a:pt x="1" y="0"/>
                  </a:moveTo>
                  <a:lnTo>
                    <a:pt x="1" y="6662"/>
                  </a:lnTo>
                  <a:lnTo>
                    <a:pt x="4831" y="6662"/>
                  </a:lnTo>
                  <a:lnTo>
                    <a:pt x="48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3181725" y="3657450"/>
              <a:ext cx="120700" cy="166575"/>
            </a:xfrm>
            <a:custGeom>
              <a:avLst/>
              <a:gdLst/>
              <a:ahLst/>
              <a:cxnLst/>
              <a:rect l="l" t="t" r="r" b="b"/>
              <a:pathLst>
                <a:path w="4828" h="6663" extrusionOk="0">
                  <a:moveTo>
                    <a:pt x="0" y="1"/>
                  </a:moveTo>
                  <a:lnTo>
                    <a:pt x="0" y="6663"/>
                  </a:lnTo>
                  <a:lnTo>
                    <a:pt x="4828" y="6663"/>
                  </a:lnTo>
                  <a:lnTo>
                    <a:pt x="48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3421350" y="3657450"/>
              <a:ext cx="120700" cy="166575"/>
            </a:xfrm>
            <a:custGeom>
              <a:avLst/>
              <a:gdLst/>
              <a:ahLst/>
              <a:cxnLst/>
              <a:rect l="l" t="t" r="r" b="b"/>
              <a:pathLst>
                <a:path w="4828" h="6663" extrusionOk="0">
                  <a:moveTo>
                    <a:pt x="0" y="1"/>
                  </a:moveTo>
                  <a:lnTo>
                    <a:pt x="0" y="6663"/>
                  </a:lnTo>
                  <a:lnTo>
                    <a:pt x="4828" y="6663"/>
                  </a:lnTo>
                  <a:lnTo>
                    <a:pt x="48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3660900" y="3657450"/>
              <a:ext cx="120775" cy="166575"/>
            </a:xfrm>
            <a:custGeom>
              <a:avLst/>
              <a:gdLst/>
              <a:ahLst/>
              <a:cxnLst/>
              <a:rect l="l" t="t" r="r" b="b"/>
              <a:pathLst>
                <a:path w="4831" h="6663" extrusionOk="0">
                  <a:moveTo>
                    <a:pt x="1" y="1"/>
                  </a:moveTo>
                  <a:lnTo>
                    <a:pt x="1" y="6663"/>
                  </a:lnTo>
                  <a:lnTo>
                    <a:pt x="4831" y="6663"/>
                  </a:lnTo>
                  <a:lnTo>
                    <a:pt x="48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36"/>
          <p:cNvGrpSpPr/>
          <p:nvPr/>
        </p:nvGrpSpPr>
        <p:grpSpPr>
          <a:xfrm>
            <a:off x="504628" y="2880331"/>
            <a:ext cx="1253238" cy="1655986"/>
            <a:chOff x="4830553" y="2727850"/>
            <a:chExt cx="1584572" cy="2093800"/>
          </a:xfrm>
        </p:grpSpPr>
        <p:sp>
          <p:nvSpPr>
            <p:cNvPr id="934" name="Google Shape;934;p36"/>
            <p:cNvSpPr/>
            <p:nvPr/>
          </p:nvSpPr>
          <p:spPr>
            <a:xfrm>
              <a:off x="4831740" y="3432800"/>
              <a:ext cx="1580375" cy="1388850"/>
            </a:xfrm>
            <a:custGeom>
              <a:avLst/>
              <a:gdLst/>
              <a:ahLst/>
              <a:cxnLst/>
              <a:rect l="l" t="t" r="r" b="b"/>
              <a:pathLst>
                <a:path w="63215" h="55554" extrusionOk="0">
                  <a:moveTo>
                    <a:pt x="1" y="1"/>
                  </a:moveTo>
                  <a:lnTo>
                    <a:pt x="1" y="55554"/>
                  </a:lnTo>
                  <a:lnTo>
                    <a:pt x="63214" y="55554"/>
                  </a:lnTo>
                  <a:lnTo>
                    <a:pt x="63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4830553" y="3432818"/>
              <a:ext cx="1559830" cy="91775"/>
            </a:xfrm>
            <a:custGeom>
              <a:avLst/>
              <a:gdLst/>
              <a:ahLst/>
              <a:cxnLst/>
              <a:rect l="l" t="t" r="r" b="b"/>
              <a:pathLst>
                <a:path w="63215" h="3671" extrusionOk="0">
                  <a:moveTo>
                    <a:pt x="1" y="1"/>
                  </a:moveTo>
                  <a:lnTo>
                    <a:pt x="1" y="3670"/>
                  </a:lnTo>
                  <a:lnTo>
                    <a:pt x="63214" y="3670"/>
                  </a:lnTo>
                  <a:lnTo>
                    <a:pt x="63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02525" y="3432800"/>
              <a:ext cx="712600" cy="1388850"/>
            </a:xfrm>
            <a:custGeom>
              <a:avLst/>
              <a:gdLst/>
              <a:ahLst/>
              <a:cxnLst/>
              <a:rect l="l" t="t" r="r" b="b"/>
              <a:pathLst>
                <a:path w="28504" h="55554" extrusionOk="0">
                  <a:moveTo>
                    <a:pt x="1" y="1"/>
                  </a:moveTo>
                  <a:lnTo>
                    <a:pt x="1" y="55554"/>
                  </a:lnTo>
                  <a:lnTo>
                    <a:pt x="28503" y="55554"/>
                  </a:lnTo>
                  <a:lnTo>
                    <a:pt x="28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702650" y="2828200"/>
              <a:ext cx="712475" cy="604700"/>
            </a:xfrm>
            <a:custGeom>
              <a:avLst/>
              <a:gdLst/>
              <a:ahLst/>
              <a:cxnLst/>
              <a:rect l="l" t="t" r="r" b="b"/>
              <a:pathLst>
                <a:path w="28499" h="24188" extrusionOk="0">
                  <a:moveTo>
                    <a:pt x="14133" y="0"/>
                  </a:moveTo>
                  <a:lnTo>
                    <a:pt x="1" y="24187"/>
                  </a:lnTo>
                  <a:lnTo>
                    <a:pt x="28498" y="24187"/>
                  </a:lnTo>
                  <a:lnTo>
                    <a:pt x="14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829575" y="3559550"/>
              <a:ext cx="178050" cy="377625"/>
            </a:xfrm>
            <a:custGeom>
              <a:avLst/>
              <a:gdLst/>
              <a:ahLst/>
              <a:cxnLst/>
              <a:rect l="l" t="t" r="r" b="b"/>
              <a:pathLst>
                <a:path w="7122" h="15105" extrusionOk="0">
                  <a:moveTo>
                    <a:pt x="1" y="0"/>
                  </a:moveTo>
                  <a:lnTo>
                    <a:pt x="1" y="15104"/>
                  </a:lnTo>
                  <a:lnTo>
                    <a:pt x="7122" y="15104"/>
                  </a:lnTo>
                  <a:lnTo>
                    <a:pt x="7122"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6110075" y="3559550"/>
              <a:ext cx="178000" cy="377625"/>
            </a:xfrm>
            <a:custGeom>
              <a:avLst/>
              <a:gdLst/>
              <a:ahLst/>
              <a:cxnLst/>
              <a:rect l="l" t="t" r="r" b="b"/>
              <a:pathLst>
                <a:path w="7120" h="15105" extrusionOk="0">
                  <a:moveTo>
                    <a:pt x="1" y="0"/>
                  </a:moveTo>
                  <a:lnTo>
                    <a:pt x="1" y="15104"/>
                  </a:lnTo>
                  <a:lnTo>
                    <a:pt x="7119" y="15104"/>
                  </a:lnTo>
                  <a:lnTo>
                    <a:pt x="7119"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4834750" y="2828200"/>
              <a:ext cx="1221250" cy="604700"/>
            </a:xfrm>
            <a:custGeom>
              <a:avLst/>
              <a:gdLst/>
              <a:ahLst/>
              <a:cxnLst/>
              <a:rect l="l" t="t" r="r" b="b"/>
              <a:pathLst>
                <a:path w="48850" h="24188" extrusionOk="0">
                  <a:moveTo>
                    <a:pt x="13764" y="0"/>
                  </a:moveTo>
                  <a:lnTo>
                    <a:pt x="1" y="24187"/>
                  </a:lnTo>
                  <a:lnTo>
                    <a:pt x="34717" y="24187"/>
                  </a:lnTo>
                  <a:lnTo>
                    <a:pt x="488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295600" y="2727850"/>
              <a:ext cx="343800" cy="336675"/>
            </a:xfrm>
            <a:custGeom>
              <a:avLst/>
              <a:gdLst/>
              <a:ahLst/>
              <a:cxnLst/>
              <a:rect l="l" t="t" r="r" b="b"/>
              <a:pathLst>
                <a:path w="13752" h="13467" extrusionOk="0">
                  <a:moveTo>
                    <a:pt x="1" y="0"/>
                  </a:moveTo>
                  <a:lnTo>
                    <a:pt x="1" y="13467"/>
                  </a:lnTo>
                  <a:lnTo>
                    <a:pt x="13751" y="13467"/>
                  </a:lnTo>
                  <a:lnTo>
                    <a:pt x="13751"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5556625" y="2727850"/>
              <a:ext cx="82825" cy="336675"/>
            </a:xfrm>
            <a:custGeom>
              <a:avLst/>
              <a:gdLst/>
              <a:ahLst/>
              <a:cxnLst/>
              <a:rect l="l" t="t" r="r" b="b"/>
              <a:pathLst>
                <a:path w="3313" h="13467" extrusionOk="0">
                  <a:moveTo>
                    <a:pt x="1" y="0"/>
                  </a:moveTo>
                  <a:lnTo>
                    <a:pt x="1" y="13467"/>
                  </a:lnTo>
                  <a:lnTo>
                    <a:pt x="3313" y="13467"/>
                  </a:lnTo>
                  <a:lnTo>
                    <a:pt x="33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6"/>
          <p:cNvGrpSpPr/>
          <p:nvPr/>
        </p:nvGrpSpPr>
        <p:grpSpPr>
          <a:xfrm flipH="1">
            <a:off x="1731086" y="3584192"/>
            <a:ext cx="1253296" cy="952367"/>
            <a:chOff x="1255475" y="4068075"/>
            <a:chExt cx="1373325" cy="1043575"/>
          </a:xfrm>
        </p:grpSpPr>
        <p:sp>
          <p:nvSpPr>
            <p:cNvPr id="944" name="Google Shape;944;p36"/>
            <p:cNvSpPr/>
            <p:nvPr/>
          </p:nvSpPr>
          <p:spPr>
            <a:xfrm>
              <a:off x="1255475" y="4385200"/>
              <a:ext cx="432550" cy="726450"/>
            </a:xfrm>
            <a:custGeom>
              <a:avLst/>
              <a:gdLst/>
              <a:ahLst/>
              <a:cxnLst/>
              <a:rect l="l" t="t" r="r" b="b"/>
              <a:pathLst>
                <a:path w="17302" h="29058" extrusionOk="0">
                  <a:moveTo>
                    <a:pt x="1" y="0"/>
                  </a:moveTo>
                  <a:lnTo>
                    <a:pt x="1" y="29057"/>
                  </a:lnTo>
                  <a:lnTo>
                    <a:pt x="17301" y="29057"/>
                  </a:lnTo>
                  <a:lnTo>
                    <a:pt x="173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1688000" y="4385200"/>
              <a:ext cx="938375" cy="726450"/>
            </a:xfrm>
            <a:custGeom>
              <a:avLst/>
              <a:gdLst/>
              <a:ahLst/>
              <a:cxnLst/>
              <a:rect l="l" t="t" r="r" b="b"/>
              <a:pathLst>
                <a:path w="37535" h="29058" extrusionOk="0">
                  <a:moveTo>
                    <a:pt x="0" y="0"/>
                  </a:moveTo>
                  <a:lnTo>
                    <a:pt x="0" y="29057"/>
                  </a:lnTo>
                  <a:lnTo>
                    <a:pt x="37534" y="29057"/>
                  </a:lnTo>
                  <a:lnTo>
                    <a:pt x="37534"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1255475" y="4068075"/>
              <a:ext cx="1373325" cy="317150"/>
            </a:xfrm>
            <a:custGeom>
              <a:avLst/>
              <a:gdLst/>
              <a:ahLst/>
              <a:cxnLst/>
              <a:rect l="l" t="t" r="r" b="b"/>
              <a:pathLst>
                <a:path w="54933" h="12686" extrusionOk="0">
                  <a:moveTo>
                    <a:pt x="46186" y="0"/>
                  </a:moveTo>
                  <a:lnTo>
                    <a:pt x="8597" y="33"/>
                  </a:lnTo>
                  <a:lnTo>
                    <a:pt x="1" y="12685"/>
                  </a:lnTo>
                  <a:lnTo>
                    <a:pt x="54932" y="12685"/>
                  </a:lnTo>
                  <a:lnTo>
                    <a:pt x="46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1255475" y="4068875"/>
              <a:ext cx="432475" cy="316350"/>
            </a:xfrm>
            <a:custGeom>
              <a:avLst/>
              <a:gdLst/>
              <a:ahLst/>
              <a:cxnLst/>
              <a:rect l="l" t="t" r="r" b="b"/>
              <a:pathLst>
                <a:path w="17299" h="12654" extrusionOk="0">
                  <a:moveTo>
                    <a:pt x="8597" y="1"/>
                  </a:moveTo>
                  <a:lnTo>
                    <a:pt x="1" y="12653"/>
                  </a:lnTo>
                  <a:lnTo>
                    <a:pt x="17299" y="12653"/>
                  </a:lnTo>
                  <a:lnTo>
                    <a:pt x="85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1855600" y="4621200"/>
              <a:ext cx="119150" cy="191725"/>
            </a:xfrm>
            <a:custGeom>
              <a:avLst/>
              <a:gdLst/>
              <a:ahLst/>
              <a:cxnLst/>
              <a:rect l="l" t="t" r="r" b="b"/>
              <a:pathLst>
                <a:path w="4766" h="7669" extrusionOk="0">
                  <a:moveTo>
                    <a:pt x="1" y="0"/>
                  </a:moveTo>
                  <a:lnTo>
                    <a:pt x="1" y="7669"/>
                  </a:lnTo>
                  <a:lnTo>
                    <a:pt x="4766" y="7669"/>
                  </a:lnTo>
                  <a:lnTo>
                    <a:pt x="4766"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2125000" y="4621200"/>
              <a:ext cx="119225" cy="191725"/>
            </a:xfrm>
            <a:custGeom>
              <a:avLst/>
              <a:gdLst/>
              <a:ahLst/>
              <a:cxnLst/>
              <a:rect l="l" t="t" r="r" b="b"/>
              <a:pathLst>
                <a:path w="4769" h="7669" extrusionOk="0">
                  <a:moveTo>
                    <a:pt x="0" y="0"/>
                  </a:moveTo>
                  <a:lnTo>
                    <a:pt x="0" y="7669"/>
                  </a:lnTo>
                  <a:lnTo>
                    <a:pt x="4768" y="7669"/>
                  </a:lnTo>
                  <a:lnTo>
                    <a:pt x="4768"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1500850" y="4621200"/>
              <a:ext cx="99750" cy="191725"/>
            </a:xfrm>
            <a:custGeom>
              <a:avLst/>
              <a:gdLst/>
              <a:ahLst/>
              <a:cxnLst/>
              <a:rect l="l" t="t" r="r" b="b"/>
              <a:pathLst>
                <a:path w="3990" h="7669" extrusionOk="0">
                  <a:moveTo>
                    <a:pt x="1" y="0"/>
                  </a:moveTo>
                  <a:lnTo>
                    <a:pt x="1"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1342850" y="4621200"/>
              <a:ext cx="99750" cy="191725"/>
            </a:xfrm>
            <a:custGeom>
              <a:avLst/>
              <a:gdLst/>
              <a:ahLst/>
              <a:cxnLst/>
              <a:rect l="l" t="t" r="r" b="b"/>
              <a:pathLst>
                <a:path w="3990" h="7669" extrusionOk="0">
                  <a:moveTo>
                    <a:pt x="0" y="0"/>
                  </a:moveTo>
                  <a:lnTo>
                    <a:pt x="0"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1401125" y="4368025"/>
              <a:ext cx="141250" cy="141250"/>
            </a:xfrm>
            <a:custGeom>
              <a:avLst/>
              <a:gdLst/>
              <a:ahLst/>
              <a:cxnLst/>
              <a:rect l="l" t="t" r="r" b="b"/>
              <a:pathLst>
                <a:path w="5650" h="5650" extrusionOk="0">
                  <a:moveTo>
                    <a:pt x="2824" y="1"/>
                  </a:moveTo>
                  <a:cubicBezTo>
                    <a:pt x="1264" y="1"/>
                    <a:pt x="1" y="1264"/>
                    <a:pt x="1" y="2824"/>
                  </a:cubicBezTo>
                  <a:cubicBezTo>
                    <a:pt x="1" y="4384"/>
                    <a:pt x="1264" y="5649"/>
                    <a:pt x="2824" y="5649"/>
                  </a:cubicBezTo>
                  <a:cubicBezTo>
                    <a:pt x="4384" y="5649"/>
                    <a:pt x="5649" y="4384"/>
                    <a:pt x="5649" y="2824"/>
                  </a:cubicBezTo>
                  <a:cubicBezTo>
                    <a:pt x="5649" y="1264"/>
                    <a:pt x="4384" y="1"/>
                    <a:pt x="2824"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36"/>
          <p:cNvGrpSpPr/>
          <p:nvPr/>
        </p:nvGrpSpPr>
        <p:grpSpPr>
          <a:xfrm flipH="1">
            <a:off x="8238383" y="3393506"/>
            <a:ext cx="634127" cy="1121361"/>
            <a:chOff x="-452058" y="1401842"/>
            <a:chExt cx="581022" cy="1027546"/>
          </a:xfrm>
        </p:grpSpPr>
        <p:sp>
          <p:nvSpPr>
            <p:cNvPr id="954" name="Google Shape;954;p36"/>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36"/>
          <p:cNvGrpSpPr/>
          <p:nvPr/>
        </p:nvGrpSpPr>
        <p:grpSpPr>
          <a:xfrm flipH="1">
            <a:off x="2920822" y="4119206"/>
            <a:ext cx="914481" cy="489376"/>
            <a:chOff x="5032873" y="3579992"/>
            <a:chExt cx="1272410" cy="784509"/>
          </a:xfrm>
        </p:grpSpPr>
        <p:sp>
          <p:nvSpPr>
            <p:cNvPr id="962" name="Google Shape;962;p36"/>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39"/>
          <p:cNvSpPr txBox="1">
            <a:spLocks noGrp="1"/>
          </p:cNvSpPr>
          <p:nvPr>
            <p:ph type="title"/>
          </p:nvPr>
        </p:nvSpPr>
        <p:spPr>
          <a:xfrm>
            <a:off x="996450" y="883513"/>
            <a:ext cx="4039500" cy="110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a:t>
            </a:r>
            <a:r>
              <a:rPr lang="en" dirty="0">
                <a:solidFill>
                  <a:schemeClr val="lt2"/>
                </a:solidFill>
              </a:rPr>
              <a:t>Project</a:t>
            </a:r>
            <a:endParaRPr dirty="0">
              <a:solidFill>
                <a:schemeClr val="lt2"/>
              </a:solidFill>
            </a:endParaRPr>
          </a:p>
        </p:txBody>
      </p:sp>
      <p:sp>
        <p:nvSpPr>
          <p:cNvPr id="1144" name="Google Shape;1144;p39"/>
          <p:cNvSpPr txBox="1">
            <a:spLocks noGrp="1"/>
          </p:cNvSpPr>
          <p:nvPr>
            <p:ph type="body" idx="1"/>
          </p:nvPr>
        </p:nvSpPr>
        <p:spPr>
          <a:xfrm>
            <a:off x="996450" y="1348239"/>
            <a:ext cx="3322200" cy="28297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In our project, we’ve implemented multiple features, first you can either use: </a:t>
            </a:r>
            <a:r>
              <a:rPr lang="en" dirty="0">
                <a:solidFill>
                  <a:schemeClr val="dk1"/>
                </a:solidFill>
              </a:rPr>
              <a:t> </a:t>
            </a:r>
            <a:endParaRPr dirty="0">
              <a:solidFill>
                <a:schemeClr val="dk1"/>
              </a:solidFill>
            </a:endParaRPr>
          </a:p>
          <a:p>
            <a:pPr marL="457200" lvl="0" indent="-317500" algn="l" rtl="0">
              <a:spcBef>
                <a:spcPts val="0"/>
              </a:spcBef>
              <a:spcAft>
                <a:spcPts val="0"/>
              </a:spcAft>
              <a:buClr>
                <a:schemeClr val="dk2"/>
              </a:buClr>
              <a:buSzPts val="1400"/>
              <a:buChar char="●"/>
            </a:pPr>
            <a:r>
              <a:rPr lang="en-US" dirty="0"/>
              <a:t>Admin Mode</a:t>
            </a:r>
            <a:endParaRPr lang="en-US" dirty="0">
              <a:solidFill>
                <a:schemeClr val="dk1"/>
              </a:solidFill>
            </a:endParaRPr>
          </a:p>
          <a:p>
            <a:pPr marL="457200" lvl="0" indent="-317500" algn="l" rtl="0">
              <a:spcBef>
                <a:spcPts val="0"/>
              </a:spcBef>
              <a:spcAft>
                <a:spcPts val="0"/>
              </a:spcAft>
              <a:buClr>
                <a:schemeClr val="dk2"/>
              </a:buClr>
              <a:buSzPts val="1400"/>
              <a:buChar char="●"/>
            </a:pPr>
            <a:r>
              <a:rPr lang="en-US" dirty="0">
                <a:solidFill>
                  <a:schemeClr val="dk1"/>
                </a:solidFill>
              </a:rPr>
              <a:t>User Mode</a:t>
            </a:r>
            <a:endParaRPr lang="en-US" dirty="0"/>
          </a:p>
          <a:p>
            <a:pPr marL="139700" lvl="0" indent="0" algn="l" rtl="0">
              <a:spcBef>
                <a:spcPts val="0"/>
              </a:spcBef>
              <a:spcAft>
                <a:spcPts val="0"/>
              </a:spcAft>
              <a:buClr>
                <a:schemeClr val="dk2"/>
              </a:buClr>
              <a:buSzPts val="1400"/>
              <a:buNone/>
            </a:pPr>
            <a:r>
              <a:rPr lang="en-US" dirty="0">
                <a:solidFill>
                  <a:schemeClr val="dk1"/>
                </a:solidFill>
              </a:rPr>
              <a:t>The </a:t>
            </a:r>
            <a:r>
              <a:rPr lang="en-US" dirty="0"/>
              <a:t>admin mode is controlled by mobile phone while the user mode is controlled by the LCD and Keypad. You can only use the user mode by giving permission from the admin.</a:t>
            </a:r>
          </a:p>
          <a:p>
            <a:pPr marL="139700" lvl="0" indent="0" algn="l" rtl="0">
              <a:spcBef>
                <a:spcPts val="0"/>
              </a:spcBef>
              <a:spcAft>
                <a:spcPts val="0"/>
              </a:spcAft>
              <a:buClr>
                <a:schemeClr val="dk2"/>
              </a:buClr>
              <a:buSzPts val="1400"/>
              <a:buNone/>
            </a:pPr>
            <a:endParaRPr lang="en-US" dirty="0">
              <a:solidFill>
                <a:schemeClr val="dk1"/>
              </a:solidFill>
            </a:endParaRPr>
          </a:p>
          <a:p>
            <a:pPr marL="139700" lvl="0" indent="0" algn="l" rtl="0">
              <a:spcBef>
                <a:spcPts val="0"/>
              </a:spcBef>
              <a:spcAft>
                <a:spcPts val="0"/>
              </a:spcAft>
              <a:buClr>
                <a:schemeClr val="dk2"/>
              </a:buClr>
              <a:buSzPts val="1400"/>
              <a:buNone/>
            </a:pPr>
            <a:r>
              <a:rPr lang="en-US" dirty="0"/>
              <a:t>The main difference from the admin and user is that the admin can control the main door by closing or opening it from a command from your mobile phone.</a:t>
            </a:r>
            <a:endParaRPr lang="en-US" dirty="0">
              <a:solidFill>
                <a:schemeClr val="dk1"/>
              </a:solidFill>
            </a:endParaRPr>
          </a:p>
        </p:txBody>
      </p:sp>
      <p:pic>
        <p:nvPicPr>
          <p:cNvPr id="1145" name="Google Shape;1145;p39"/>
          <p:cNvPicPr preferRelativeResize="0">
            <a:picLocks noGrp="1"/>
          </p:cNvPicPr>
          <p:nvPr>
            <p:ph type="pic" idx="2"/>
          </p:nvPr>
        </p:nvPicPr>
        <p:blipFill rotWithShape="1">
          <a:blip r:embed="rId3">
            <a:alphaModFix/>
          </a:blip>
          <a:srcRect l="100" r="33153"/>
          <a:stretch/>
        </p:blipFill>
        <p:spPr>
          <a:xfrm>
            <a:off x="5110450" y="1053150"/>
            <a:ext cx="3037200" cy="3037200"/>
          </a:xfrm>
          <a:prstGeom prst="ellipse">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grpSp>
        <p:nvGrpSpPr>
          <p:cNvPr id="1314" name="Google Shape;1314;p44"/>
          <p:cNvGrpSpPr/>
          <p:nvPr/>
        </p:nvGrpSpPr>
        <p:grpSpPr>
          <a:xfrm>
            <a:off x="8314941" y="3499512"/>
            <a:ext cx="581022" cy="1027546"/>
            <a:chOff x="-452058" y="1401842"/>
            <a:chExt cx="581022" cy="1027546"/>
          </a:xfrm>
        </p:grpSpPr>
        <p:sp>
          <p:nvSpPr>
            <p:cNvPr id="1315" name="Google Shape;1315;p44"/>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4"/>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4"/>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44"/>
          <p:cNvSpPr/>
          <p:nvPr/>
        </p:nvSpPr>
        <p:spPr>
          <a:xfrm flipH="1">
            <a:off x="252960" y="4102789"/>
            <a:ext cx="600612" cy="525231"/>
          </a:xfrm>
          <a:custGeom>
            <a:avLst/>
            <a:gdLst/>
            <a:ahLst/>
            <a:cxnLst/>
            <a:rect l="l" t="t" r="r" b="b"/>
            <a:pathLst>
              <a:path w="28604" h="25014" extrusionOk="0">
                <a:moveTo>
                  <a:pt x="14303" y="0"/>
                </a:moveTo>
                <a:cubicBezTo>
                  <a:pt x="10509" y="0"/>
                  <a:pt x="6872" y="1318"/>
                  <a:pt x="4189" y="3662"/>
                </a:cubicBezTo>
                <a:cubicBezTo>
                  <a:pt x="1508" y="6008"/>
                  <a:pt x="1" y="9188"/>
                  <a:pt x="1" y="12506"/>
                </a:cubicBezTo>
                <a:cubicBezTo>
                  <a:pt x="1" y="15823"/>
                  <a:pt x="1508" y="19003"/>
                  <a:pt x="4189" y="21349"/>
                </a:cubicBezTo>
                <a:cubicBezTo>
                  <a:pt x="6872" y="23696"/>
                  <a:pt x="10509" y="25014"/>
                  <a:pt x="14303" y="25014"/>
                </a:cubicBezTo>
                <a:cubicBezTo>
                  <a:pt x="18095" y="25014"/>
                  <a:pt x="21732" y="23696"/>
                  <a:pt x="24415" y="21349"/>
                </a:cubicBezTo>
                <a:cubicBezTo>
                  <a:pt x="27096" y="19003"/>
                  <a:pt x="28603" y="15823"/>
                  <a:pt x="28603" y="12506"/>
                </a:cubicBezTo>
                <a:cubicBezTo>
                  <a:pt x="28603" y="9188"/>
                  <a:pt x="27096" y="6008"/>
                  <a:pt x="24415" y="3662"/>
                </a:cubicBezTo>
                <a:cubicBezTo>
                  <a:pt x="21732" y="1318"/>
                  <a:pt x="18095" y="0"/>
                  <a:pt x="14303"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44"/>
          <p:cNvGrpSpPr/>
          <p:nvPr/>
        </p:nvGrpSpPr>
        <p:grpSpPr>
          <a:xfrm>
            <a:off x="7999919" y="1897027"/>
            <a:ext cx="689553" cy="1481591"/>
            <a:chOff x="7954569" y="2682804"/>
            <a:chExt cx="662076" cy="1422555"/>
          </a:xfrm>
        </p:grpSpPr>
        <p:sp>
          <p:nvSpPr>
            <p:cNvPr id="1324" name="Google Shape;1324;p44"/>
            <p:cNvSpPr/>
            <p:nvPr/>
          </p:nvSpPr>
          <p:spPr>
            <a:xfrm>
              <a:off x="8236068" y="3085930"/>
              <a:ext cx="100431" cy="1019429"/>
            </a:xfrm>
            <a:custGeom>
              <a:avLst/>
              <a:gdLst/>
              <a:ahLst/>
              <a:cxnLst/>
              <a:rect l="l" t="t" r="r" b="b"/>
              <a:pathLst>
                <a:path w="4783" h="48550" extrusionOk="0">
                  <a:moveTo>
                    <a:pt x="2804" y="0"/>
                  </a:moveTo>
                  <a:lnTo>
                    <a:pt x="2065" y="43"/>
                  </a:lnTo>
                  <a:lnTo>
                    <a:pt x="0"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8235480" y="2682804"/>
              <a:ext cx="101607" cy="358406"/>
            </a:xfrm>
            <a:custGeom>
              <a:avLst/>
              <a:gdLst/>
              <a:ahLst/>
              <a:cxnLst/>
              <a:rect l="l" t="t" r="r" b="b"/>
              <a:pathLst>
                <a:path w="4839" h="17069" extrusionOk="0">
                  <a:moveTo>
                    <a:pt x="2420" y="0"/>
                  </a:moveTo>
                  <a:cubicBezTo>
                    <a:pt x="1084" y="0"/>
                    <a:pt x="1" y="3822"/>
                    <a:pt x="1" y="8535"/>
                  </a:cubicBezTo>
                  <a:cubicBezTo>
                    <a:pt x="1" y="13247"/>
                    <a:pt x="1084" y="17069"/>
                    <a:pt x="2420" y="17069"/>
                  </a:cubicBezTo>
                  <a:cubicBezTo>
                    <a:pt x="3755" y="17069"/>
                    <a:pt x="4838" y="13247"/>
                    <a:pt x="4838" y="8535"/>
                  </a:cubicBezTo>
                  <a:cubicBezTo>
                    <a:pt x="4838" y="3822"/>
                    <a:pt x="3755" y="0"/>
                    <a:pt x="2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8238630" y="2682846"/>
              <a:ext cx="95413" cy="130059"/>
            </a:xfrm>
            <a:custGeom>
              <a:avLst/>
              <a:gdLst/>
              <a:ahLst/>
              <a:cxnLst/>
              <a:rect l="l" t="t" r="r" b="b"/>
              <a:pathLst>
                <a:path w="4544" h="6194" extrusionOk="0">
                  <a:moveTo>
                    <a:pt x="2272" y="1"/>
                  </a:moveTo>
                  <a:cubicBezTo>
                    <a:pt x="1748" y="1"/>
                    <a:pt x="438" y="2617"/>
                    <a:pt x="1" y="6194"/>
                  </a:cubicBezTo>
                  <a:lnTo>
                    <a:pt x="4544" y="6194"/>
                  </a:lnTo>
                  <a:cubicBezTo>
                    <a:pt x="4107" y="2617"/>
                    <a:pt x="2796"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8285746" y="3059664"/>
              <a:ext cx="330900" cy="213419"/>
            </a:xfrm>
            <a:custGeom>
              <a:avLst/>
              <a:gdLst/>
              <a:ahLst/>
              <a:cxnLst/>
              <a:rect l="l" t="t" r="r" b="b"/>
              <a:pathLst>
                <a:path w="15759" h="10164" extrusionOk="0">
                  <a:moveTo>
                    <a:pt x="1845" y="0"/>
                  </a:moveTo>
                  <a:cubicBezTo>
                    <a:pt x="1305" y="0"/>
                    <a:pt x="916" y="136"/>
                    <a:pt x="730" y="423"/>
                  </a:cubicBezTo>
                  <a:cubicBezTo>
                    <a:pt x="1" y="1541"/>
                    <a:pt x="2609" y="4534"/>
                    <a:pt x="6558" y="7107"/>
                  </a:cubicBezTo>
                  <a:cubicBezTo>
                    <a:pt x="9494" y="9021"/>
                    <a:pt x="12344" y="10163"/>
                    <a:pt x="13913" y="10163"/>
                  </a:cubicBezTo>
                  <a:cubicBezTo>
                    <a:pt x="14454" y="10163"/>
                    <a:pt x="14842" y="10027"/>
                    <a:pt x="15030" y="9741"/>
                  </a:cubicBezTo>
                  <a:cubicBezTo>
                    <a:pt x="15759" y="8622"/>
                    <a:pt x="13148" y="5627"/>
                    <a:pt x="9199" y="3056"/>
                  </a:cubicBezTo>
                  <a:cubicBezTo>
                    <a:pt x="6262" y="1142"/>
                    <a:pt x="3413"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4"/>
            <p:cNvSpPr/>
            <p:nvPr/>
          </p:nvSpPr>
          <p:spPr>
            <a:xfrm>
              <a:off x="8463628" y="3152425"/>
              <a:ext cx="143833" cy="115759"/>
            </a:xfrm>
            <a:custGeom>
              <a:avLst/>
              <a:gdLst/>
              <a:ahLst/>
              <a:cxnLst/>
              <a:rect l="l" t="t" r="r" b="b"/>
              <a:pathLst>
                <a:path w="6850" h="5513" extrusionOk="0">
                  <a:moveTo>
                    <a:pt x="2566" y="1"/>
                  </a:moveTo>
                  <a:lnTo>
                    <a:pt x="0" y="3793"/>
                  </a:lnTo>
                  <a:cubicBezTo>
                    <a:pt x="2435" y="5008"/>
                    <a:pt x="4704" y="5513"/>
                    <a:pt x="5835" y="5513"/>
                  </a:cubicBezTo>
                  <a:cubicBezTo>
                    <a:pt x="6233" y="5513"/>
                    <a:pt x="6490" y="5451"/>
                    <a:pt x="6565" y="5335"/>
                  </a:cubicBezTo>
                  <a:cubicBezTo>
                    <a:pt x="6850" y="4893"/>
                    <a:pt x="5360" y="2337"/>
                    <a:pt x="2566"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4"/>
            <p:cNvSpPr/>
            <p:nvPr/>
          </p:nvSpPr>
          <p:spPr>
            <a:xfrm>
              <a:off x="7954569" y="3060147"/>
              <a:ext cx="330900" cy="213461"/>
            </a:xfrm>
            <a:custGeom>
              <a:avLst/>
              <a:gdLst/>
              <a:ahLst/>
              <a:cxnLst/>
              <a:rect l="l" t="t" r="r" b="b"/>
              <a:pathLst>
                <a:path w="15759" h="10166" extrusionOk="0">
                  <a:moveTo>
                    <a:pt x="13910" y="1"/>
                  </a:moveTo>
                  <a:cubicBezTo>
                    <a:pt x="12342" y="1"/>
                    <a:pt x="9493" y="1143"/>
                    <a:pt x="6558" y="3056"/>
                  </a:cubicBezTo>
                  <a:cubicBezTo>
                    <a:pt x="2609" y="5629"/>
                    <a:pt x="1" y="8622"/>
                    <a:pt x="730" y="9743"/>
                  </a:cubicBezTo>
                  <a:cubicBezTo>
                    <a:pt x="917" y="10029"/>
                    <a:pt x="1305" y="10165"/>
                    <a:pt x="1845" y="10165"/>
                  </a:cubicBezTo>
                  <a:cubicBezTo>
                    <a:pt x="3413" y="10165"/>
                    <a:pt x="6263" y="9023"/>
                    <a:pt x="9199" y="7109"/>
                  </a:cubicBezTo>
                  <a:cubicBezTo>
                    <a:pt x="13148" y="4536"/>
                    <a:pt x="15759" y="1543"/>
                    <a:pt x="15027" y="425"/>
                  </a:cubicBezTo>
                  <a:cubicBezTo>
                    <a:pt x="14840" y="137"/>
                    <a:pt x="14451" y="1"/>
                    <a:pt x="13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7963849" y="3152425"/>
              <a:ext cx="143833" cy="115759"/>
            </a:xfrm>
            <a:custGeom>
              <a:avLst/>
              <a:gdLst/>
              <a:ahLst/>
              <a:cxnLst/>
              <a:rect l="l" t="t" r="r" b="b"/>
              <a:pathLst>
                <a:path w="6850" h="5513" extrusionOk="0">
                  <a:moveTo>
                    <a:pt x="4284" y="1"/>
                  </a:moveTo>
                  <a:cubicBezTo>
                    <a:pt x="1491" y="2337"/>
                    <a:pt x="1" y="4893"/>
                    <a:pt x="285" y="5335"/>
                  </a:cubicBezTo>
                  <a:cubicBezTo>
                    <a:pt x="361" y="5451"/>
                    <a:pt x="618" y="5513"/>
                    <a:pt x="1015" y="5513"/>
                  </a:cubicBezTo>
                  <a:cubicBezTo>
                    <a:pt x="2148" y="5513"/>
                    <a:pt x="4417" y="5008"/>
                    <a:pt x="6850" y="3793"/>
                  </a:cubicBezTo>
                  <a:lnTo>
                    <a:pt x="428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825273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4"/>
          <p:cNvGrpSpPr/>
          <p:nvPr/>
        </p:nvGrpSpPr>
        <p:grpSpPr>
          <a:xfrm>
            <a:off x="679642" y="2093491"/>
            <a:ext cx="689550" cy="1481022"/>
            <a:chOff x="4914495" y="2682804"/>
            <a:chExt cx="662328" cy="1422555"/>
          </a:xfrm>
        </p:grpSpPr>
        <p:sp>
          <p:nvSpPr>
            <p:cNvPr id="1333" name="Google Shape;1333;p44"/>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4"/>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4"/>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4"/>
          <p:cNvGrpSpPr/>
          <p:nvPr/>
        </p:nvGrpSpPr>
        <p:grpSpPr>
          <a:xfrm>
            <a:off x="3704777" y="3671248"/>
            <a:ext cx="546175" cy="850767"/>
            <a:chOff x="7121388" y="3487482"/>
            <a:chExt cx="414806" cy="646087"/>
          </a:xfrm>
        </p:grpSpPr>
        <p:sp>
          <p:nvSpPr>
            <p:cNvPr id="1342" name="Google Shape;1342;p44"/>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3396540" y="3813243"/>
            <a:ext cx="458858" cy="714637"/>
            <a:chOff x="6053275" y="3997107"/>
            <a:chExt cx="414806" cy="646087"/>
          </a:xfrm>
        </p:grpSpPr>
        <p:sp>
          <p:nvSpPr>
            <p:cNvPr id="1349" name="Google Shape;1349;p44"/>
            <p:cNvSpPr/>
            <p:nvPr/>
          </p:nvSpPr>
          <p:spPr>
            <a:xfrm flipH="1">
              <a:off x="6053275" y="3997107"/>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flipH="1">
              <a:off x="6254084" y="4097048"/>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flipH="1">
              <a:off x="6252926" y="4191447"/>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flipH="1">
              <a:off x="6252926" y="4284775"/>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flipH="1">
              <a:off x="6207533" y="4159302"/>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flipH="1">
              <a:off x="6171543" y="4233776"/>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44"/>
          <p:cNvGrpSpPr/>
          <p:nvPr/>
        </p:nvGrpSpPr>
        <p:grpSpPr>
          <a:xfrm>
            <a:off x="346366" y="3224094"/>
            <a:ext cx="1022846" cy="1308208"/>
            <a:chOff x="-3078934" y="1917638"/>
            <a:chExt cx="1022846" cy="1308208"/>
          </a:xfrm>
        </p:grpSpPr>
        <p:sp>
          <p:nvSpPr>
            <p:cNvPr id="1356" name="Google Shape;1356;p44"/>
            <p:cNvSpPr/>
            <p:nvPr/>
          </p:nvSpPr>
          <p:spPr>
            <a:xfrm>
              <a:off x="-2968766" y="2237011"/>
              <a:ext cx="689558" cy="988835"/>
            </a:xfrm>
            <a:custGeom>
              <a:avLst/>
              <a:gdLst/>
              <a:ahLst/>
              <a:cxnLst/>
              <a:rect l="l" t="t" r="r" b="b"/>
              <a:pathLst>
                <a:path w="32840" h="47093" extrusionOk="0">
                  <a:moveTo>
                    <a:pt x="1" y="1"/>
                  </a:moveTo>
                  <a:lnTo>
                    <a:pt x="1" y="47092"/>
                  </a:lnTo>
                  <a:lnTo>
                    <a:pt x="32839" y="47092"/>
                  </a:lnTo>
                  <a:lnTo>
                    <a:pt x="32839"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2968766" y="1917638"/>
              <a:ext cx="912677" cy="319414"/>
            </a:xfrm>
            <a:custGeom>
              <a:avLst/>
              <a:gdLst/>
              <a:ahLst/>
              <a:cxnLst/>
              <a:rect l="l" t="t" r="r" b="b"/>
              <a:pathLst>
                <a:path w="43466" h="15212" extrusionOk="0">
                  <a:moveTo>
                    <a:pt x="10627" y="0"/>
                  </a:moveTo>
                  <a:lnTo>
                    <a:pt x="1" y="15212"/>
                  </a:lnTo>
                  <a:lnTo>
                    <a:pt x="32839" y="15212"/>
                  </a:lnTo>
                  <a:lnTo>
                    <a:pt x="434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2858136" y="1968785"/>
              <a:ext cx="484223" cy="4367"/>
            </a:xfrm>
            <a:custGeom>
              <a:avLst/>
              <a:gdLst/>
              <a:ahLst/>
              <a:cxnLst/>
              <a:rect l="l" t="t" r="r" b="b"/>
              <a:pathLst>
                <a:path w="23061" h="208" extrusionOk="0">
                  <a:moveTo>
                    <a:pt x="136" y="0"/>
                  </a:moveTo>
                  <a:cubicBezTo>
                    <a:pt x="1" y="0"/>
                    <a:pt x="1" y="208"/>
                    <a:pt x="136" y="208"/>
                  </a:cubicBezTo>
                  <a:cubicBezTo>
                    <a:pt x="138" y="208"/>
                    <a:pt x="141" y="208"/>
                    <a:pt x="143" y="208"/>
                  </a:cubicBezTo>
                  <a:lnTo>
                    <a:pt x="22918" y="208"/>
                  </a:lnTo>
                  <a:cubicBezTo>
                    <a:pt x="22920" y="208"/>
                    <a:pt x="22922" y="208"/>
                    <a:pt x="22925" y="208"/>
                  </a:cubicBezTo>
                  <a:cubicBezTo>
                    <a:pt x="23060" y="208"/>
                    <a:pt x="23060" y="0"/>
                    <a:pt x="22925" y="0"/>
                  </a:cubicBezTo>
                  <a:cubicBezTo>
                    <a:pt x="22922" y="0"/>
                    <a:pt x="22920" y="0"/>
                    <a:pt x="22918" y="1"/>
                  </a:cubicBezTo>
                  <a:lnTo>
                    <a:pt x="143" y="1"/>
                  </a:lnTo>
                  <a:cubicBezTo>
                    <a:pt x="141" y="0"/>
                    <a:pt x="138"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2913251" y="2023984"/>
              <a:ext cx="484034" cy="4367"/>
            </a:xfrm>
            <a:custGeom>
              <a:avLst/>
              <a:gdLst/>
              <a:ahLst/>
              <a:cxnLst/>
              <a:rect l="l" t="t" r="r" b="b"/>
              <a:pathLst>
                <a:path w="23052" h="208" extrusionOk="0">
                  <a:moveTo>
                    <a:pt x="140" y="0"/>
                  </a:moveTo>
                  <a:cubicBezTo>
                    <a:pt x="0" y="0"/>
                    <a:pt x="0" y="207"/>
                    <a:pt x="140" y="207"/>
                  </a:cubicBezTo>
                  <a:lnTo>
                    <a:pt x="22912" y="207"/>
                  </a:lnTo>
                  <a:cubicBezTo>
                    <a:pt x="23052" y="207"/>
                    <a:pt x="23052" y="0"/>
                    <a:pt x="22912"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2968451" y="2079267"/>
              <a:ext cx="542113" cy="4325"/>
            </a:xfrm>
            <a:custGeom>
              <a:avLst/>
              <a:gdLst/>
              <a:ahLst/>
              <a:cxnLst/>
              <a:rect l="l" t="t" r="r" b="b"/>
              <a:pathLst>
                <a:path w="25818" h="206" extrusionOk="0">
                  <a:moveTo>
                    <a:pt x="136" y="0"/>
                  </a:moveTo>
                  <a:cubicBezTo>
                    <a:pt x="1" y="0"/>
                    <a:pt x="2" y="205"/>
                    <a:pt x="138" y="205"/>
                  </a:cubicBezTo>
                  <a:lnTo>
                    <a:pt x="25681" y="205"/>
                  </a:lnTo>
                  <a:cubicBezTo>
                    <a:pt x="25818" y="205"/>
                    <a:pt x="25818" y="0"/>
                    <a:pt x="25681" y="0"/>
                  </a:cubicBezTo>
                  <a:lnTo>
                    <a:pt x="138" y="0"/>
                  </a:lnTo>
                  <a:cubicBezTo>
                    <a:pt x="137" y="0"/>
                    <a:pt x="136" y="0"/>
                    <a:pt x="136"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3023693" y="2134445"/>
              <a:ext cx="553767" cy="4367"/>
            </a:xfrm>
            <a:custGeom>
              <a:avLst/>
              <a:gdLst/>
              <a:ahLst/>
              <a:cxnLst/>
              <a:rect l="l" t="t" r="r" b="b"/>
              <a:pathLst>
                <a:path w="26373" h="208" extrusionOk="0">
                  <a:moveTo>
                    <a:pt x="138" y="1"/>
                  </a:moveTo>
                  <a:cubicBezTo>
                    <a:pt x="1" y="1"/>
                    <a:pt x="1" y="208"/>
                    <a:pt x="138" y="208"/>
                  </a:cubicBezTo>
                  <a:lnTo>
                    <a:pt x="26235" y="208"/>
                  </a:lnTo>
                  <a:cubicBezTo>
                    <a:pt x="26372" y="208"/>
                    <a:pt x="26372" y="1"/>
                    <a:pt x="26235" y="1"/>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3078934" y="2189749"/>
              <a:ext cx="661316" cy="4367"/>
            </a:xfrm>
            <a:custGeom>
              <a:avLst/>
              <a:gdLst/>
              <a:ahLst/>
              <a:cxnLst/>
              <a:rect l="l" t="t" r="r" b="b"/>
              <a:pathLst>
                <a:path w="31495" h="208" extrusionOk="0">
                  <a:moveTo>
                    <a:pt x="138" y="0"/>
                  </a:moveTo>
                  <a:cubicBezTo>
                    <a:pt x="1" y="0"/>
                    <a:pt x="1" y="205"/>
                    <a:pt x="138" y="207"/>
                  </a:cubicBezTo>
                  <a:lnTo>
                    <a:pt x="31357" y="207"/>
                  </a:lnTo>
                  <a:cubicBezTo>
                    <a:pt x="31494" y="207"/>
                    <a:pt x="31494" y="0"/>
                    <a:pt x="31357" y="0"/>
                  </a:cubicBezTo>
                  <a:close/>
                </a:path>
              </a:pathLst>
            </a:custGeom>
            <a:solidFill>
              <a:srgbClr val="C4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2823177" y="2311653"/>
              <a:ext cx="148767" cy="139318"/>
            </a:xfrm>
            <a:custGeom>
              <a:avLst/>
              <a:gdLst/>
              <a:ahLst/>
              <a:cxnLst/>
              <a:rect l="l" t="t" r="r" b="b"/>
              <a:pathLst>
                <a:path w="7085" h="6635" extrusionOk="0">
                  <a:moveTo>
                    <a:pt x="1" y="0"/>
                  </a:moveTo>
                  <a:lnTo>
                    <a:pt x="1" y="6635"/>
                  </a:lnTo>
                  <a:lnTo>
                    <a:pt x="7085" y="6635"/>
                  </a:lnTo>
                  <a:lnTo>
                    <a:pt x="708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2823177" y="2311653"/>
              <a:ext cx="148767" cy="20830"/>
            </a:xfrm>
            <a:custGeom>
              <a:avLst/>
              <a:gdLst/>
              <a:ahLst/>
              <a:cxnLst/>
              <a:rect l="l" t="t" r="r" b="b"/>
              <a:pathLst>
                <a:path w="7085" h="992" extrusionOk="0">
                  <a:moveTo>
                    <a:pt x="1" y="0"/>
                  </a:moveTo>
                  <a:lnTo>
                    <a:pt x="1" y="991"/>
                  </a:lnTo>
                  <a:lnTo>
                    <a:pt x="7085" y="991"/>
                  </a:lnTo>
                  <a:lnTo>
                    <a:pt x="708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2753154" y="2322067"/>
              <a:ext cx="8714" cy="132473"/>
            </a:xfrm>
            <a:custGeom>
              <a:avLst/>
              <a:gdLst/>
              <a:ahLst/>
              <a:cxnLst/>
              <a:rect l="l" t="t" r="r" b="b"/>
              <a:pathLst>
                <a:path w="415" h="6309" extrusionOk="0">
                  <a:moveTo>
                    <a:pt x="1" y="1"/>
                  </a:moveTo>
                  <a:lnTo>
                    <a:pt x="1" y="6308"/>
                  </a:lnTo>
                  <a:lnTo>
                    <a:pt x="415" y="6308"/>
                  </a:lnTo>
                  <a:lnTo>
                    <a:pt x="41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2851207" y="2437105"/>
              <a:ext cx="204852" cy="32210"/>
            </a:xfrm>
            <a:custGeom>
              <a:avLst/>
              <a:gdLst/>
              <a:ahLst/>
              <a:cxnLst/>
              <a:rect l="l" t="t" r="r" b="b"/>
              <a:pathLst>
                <a:path w="9756" h="1534" extrusionOk="0">
                  <a:moveTo>
                    <a:pt x="0" y="1"/>
                  </a:moveTo>
                  <a:lnTo>
                    <a:pt x="0" y="1533"/>
                  </a:lnTo>
                  <a:lnTo>
                    <a:pt x="9755" y="1533"/>
                  </a:lnTo>
                  <a:lnTo>
                    <a:pt x="975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2823177" y="2579501"/>
              <a:ext cx="148767" cy="139381"/>
            </a:xfrm>
            <a:custGeom>
              <a:avLst/>
              <a:gdLst/>
              <a:ahLst/>
              <a:cxnLst/>
              <a:rect l="l" t="t" r="r" b="b"/>
              <a:pathLst>
                <a:path w="7085" h="6638" extrusionOk="0">
                  <a:moveTo>
                    <a:pt x="1" y="1"/>
                  </a:moveTo>
                  <a:lnTo>
                    <a:pt x="1" y="6638"/>
                  </a:lnTo>
                  <a:lnTo>
                    <a:pt x="7085" y="6638"/>
                  </a:lnTo>
                  <a:lnTo>
                    <a:pt x="70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2823177" y="2579501"/>
              <a:ext cx="148767" cy="20893"/>
            </a:xfrm>
            <a:custGeom>
              <a:avLst/>
              <a:gdLst/>
              <a:ahLst/>
              <a:cxnLst/>
              <a:rect l="l" t="t" r="r" b="b"/>
              <a:pathLst>
                <a:path w="7085" h="995" extrusionOk="0">
                  <a:moveTo>
                    <a:pt x="1" y="1"/>
                  </a:moveTo>
                  <a:lnTo>
                    <a:pt x="1" y="994"/>
                  </a:lnTo>
                  <a:lnTo>
                    <a:pt x="7085" y="994"/>
                  </a:lnTo>
                  <a:lnTo>
                    <a:pt x="7085" y="1"/>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2753154" y="2586955"/>
              <a:ext cx="8714" cy="132515"/>
            </a:xfrm>
            <a:custGeom>
              <a:avLst/>
              <a:gdLst/>
              <a:ahLst/>
              <a:cxnLst/>
              <a:rect l="l" t="t" r="r" b="b"/>
              <a:pathLst>
                <a:path w="415" h="6311" extrusionOk="0">
                  <a:moveTo>
                    <a:pt x="1" y="0"/>
                  </a:moveTo>
                  <a:lnTo>
                    <a:pt x="1" y="6310"/>
                  </a:lnTo>
                  <a:lnTo>
                    <a:pt x="415" y="6310"/>
                  </a:lnTo>
                  <a:lnTo>
                    <a:pt x="415"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4"/>
            <p:cNvSpPr/>
            <p:nvPr/>
          </p:nvSpPr>
          <p:spPr>
            <a:xfrm>
              <a:off x="-2851207" y="2704974"/>
              <a:ext cx="204852" cy="32252"/>
            </a:xfrm>
            <a:custGeom>
              <a:avLst/>
              <a:gdLst/>
              <a:ahLst/>
              <a:cxnLst/>
              <a:rect l="l" t="t" r="r" b="b"/>
              <a:pathLst>
                <a:path w="9756" h="1536" extrusionOk="0">
                  <a:moveTo>
                    <a:pt x="0" y="0"/>
                  </a:moveTo>
                  <a:lnTo>
                    <a:pt x="0" y="1535"/>
                  </a:lnTo>
                  <a:lnTo>
                    <a:pt x="9755" y="1535"/>
                  </a:lnTo>
                  <a:lnTo>
                    <a:pt x="975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4"/>
          <p:cNvGrpSpPr/>
          <p:nvPr/>
        </p:nvGrpSpPr>
        <p:grpSpPr>
          <a:xfrm flipH="1">
            <a:off x="7188403" y="2767601"/>
            <a:ext cx="1340389" cy="1770936"/>
            <a:chOff x="4830553" y="2727850"/>
            <a:chExt cx="1584572" cy="2093800"/>
          </a:xfrm>
        </p:grpSpPr>
        <p:sp>
          <p:nvSpPr>
            <p:cNvPr id="1372" name="Google Shape;1372;p44"/>
            <p:cNvSpPr/>
            <p:nvPr/>
          </p:nvSpPr>
          <p:spPr>
            <a:xfrm>
              <a:off x="4831740" y="3432800"/>
              <a:ext cx="1580375" cy="1388850"/>
            </a:xfrm>
            <a:custGeom>
              <a:avLst/>
              <a:gdLst/>
              <a:ahLst/>
              <a:cxnLst/>
              <a:rect l="l" t="t" r="r" b="b"/>
              <a:pathLst>
                <a:path w="63215" h="55554" extrusionOk="0">
                  <a:moveTo>
                    <a:pt x="1" y="1"/>
                  </a:moveTo>
                  <a:lnTo>
                    <a:pt x="1" y="55554"/>
                  </a:lnTo>
                  <a:lnTo>
                    <a:pt x="63214" y="55554"/>
                  </a:lnTo>
                  <a:lnTo>
                    <a:pt x="63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4830553" y="3432818"/>
              <a:ext cx="1559830" cy="91775"/>
            </a:xfrm>
            <a:custGeom>
              <a:avLst/>
              <a:gdLst/>
              <a:ahLst/>
              <a:cxnLst/>
              <a:rect l="l" t="t" r="r" b="b"/>
              <a:pathLst>
                <a:path w="63215" h="3671" extrusionOk="0">
                  <a:moveTo>
                    <a:pt x="1" y="1"/>
                  </a:moveTo>
                  <a:lnTo>
                    <a:pt x="1" y="3670"/>
                  </a:lnTo>
                  <a:lnTo>
                    <a:pt x="63214" y="3670"/>
                  </a:lnTo>
                  <a:lnTo>
                    <a:pt x="63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5702525" y="3432800"/>
              <a:ext cx="712600" cy="1388850"/>
            </a:xfrm>
            <a:custGeom>
              <a:avLst/>
              <a:gdLst/>
              <a:ahLst/>
              <a:cxnLst/>
              <a:rect l="l" t="t" r="r" b="b"/>
              <a:pathLst>
                <a:path w="28504" h="55554" extrusionOk="0">
                  <a:moveTo>
                    <a:pt x="1" y="1"/>
                  </a:moveTo>
                  <a:lnTo>
                    <a:pt x="1" y="55554"/>
                  </a:lnTo>
                  <a:lnTo>
                    <a:pt x="28503" y="55554"/>
                  </a:lnTo>
                  <a:lnTo>
                    <a:pt x="28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5702650" y="2828200"/>
              <a:ext cx="712475" cy="604700"/>
            </a:xfrm>
            <a:custGeom>
              <a:avLst/>
              <a:gdLst/>
              <a:ahLst/>
              <a:cxnLst/>
              <a:rect l="l" t="t" r="r" b="b"/>
              <a:pathLst>
                <a:path w="28499" h="24188" extrusionOk="0">
                  <a:moveTo>
                    <a:pt x="14133" y="0"/>
                  </a:moveTo>
                  <a:lnTo>
                    <a:pt x="1" y="24187"/>
                  </a:lnTo>
                  <a:lnTo>
                    <a:pt x="28498" y="24187"/>
                  </a:lnTo>
                  <a:lnTo>
                    <a:pt x="14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5829575" y="3559550"/>
              <a:ext cx="178050" cy="377625"/>
            </a:xfrm>
            <a:custGeom>
              <a:avLst/>
              <a:gdLst/>
              <a:ahLst/>
              <a:cxnLst/>
              <a:rect l="l" t="t" r="r" b="b"/>
              <a:pathLst>
                <a:path w="7122" h="15105" extrusionOk="0">
                  <a:moveTo>
                    <a:pt x="1" y="0"/>
                  </a:moveTo>
                  <a:lnTo>
                    <a:pt x="1" y="15104"/>
                  </a:lnTo>
                  <a:lnTo>
                    <a:pt x="7122" y="15104"/>
                  </a:lnTo>
                  <a:lnTo>
                    <a:pt x="7122"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4"/>
            <p:cNvSpPr/>
            <p:nvPr/>
          </p:nvSpPr>
          <p:spPr>
            <a:xfrm>
              <a:off x="6110075" y="3559550"/>
              <a:ext cx="178000" cy="377625"/>
            </a:xfrm>
            <a:custGeom>
              <a:avLst/>
              <a:gdLst/>
              <a:ahLst/>
              <a:cxnLst/>
              <a:rect l="l" t="t" r="r" b="b"/>
              <a:pathLst>
                <a:path w="7120" h="15105" extrusionOk="0">
                  <a:moveTo>
                    <a:pt x="1" y="0"/>
                  </a:moveTo>
                  <a:lnTo>
                    <a:pt x="1" y="15104"/>
                  </a:lnTo>
                  <a:lnTo>
                    <a:pt x="7119" y="15104"/>
                  </a:lnTo>
                  <a:lnTo>
                    <a:pt x="7119"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4834750" y="2828200"/>
              <a:ext cx="1221250" cy="604700"/>
            </a:xfrm>
            <a:custGeom>
              <a:avLst/>
              <a:gdLst/>
              <a:ahLst/>
              <a:cxnLst/>
              <a:rect l="l" t="t" r="r" b="b"/>
              <a:pathLst>
                <a:path w="48850" h="24188" extrusionOk="0">
                  <a:moveTo>
                    <a:pt x="13764" y="0"/>
                  </a:moveTo>
                  <a:lnTo>
                    <a:pt x="1" y="24187"/>
                  </a:lnTo>
                  <a:lnTo>
                    <a:pt x="34717" y="24187"/>
                  </a:lnTo>
                  <a:lnTo>
                    <a:pt x="488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5295600" y="2727850"/>
              <a:ext cx="343800" cy="336675"/>
            </a:xfrm>
            <a:custGeom>
              <a:avLst/>
              <a:gdLst/>
              <a:ahLst/>
              <a:cxnLst/>
              <a:rect l="l" t="t" r="r" b="b"/>
              <a:pathLst>
                <a:path w="13752" h="13467" extrusionOk="0">
                  <a:moveTo>
                    <a:pt x="1" y="0"/>
                  </a:moveTo>
                  <a:lnTo>
                    <a:pt x="1" y="13467"/>
                  </a:lnTo>
                  <a:lnTo>
                    <a:pt x="13751" y="13467"/>
                  </a:lnTo>
                  <a:lnTo>
                    <a:pt x="13751"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a:off x="5556625" y="2727850"/>
              <a:ext cx="82825" cy="336675"/>
            </a:xfrm>
            <a:custGeom>
              <a:avLst/>
              <a:gdLst/>
              <a:ahLst/>
              <a:cxnLst/>
              <a:rect l="l" t="t" r="r" b="b"/>
              <a:pathLst>
                <a:path w="3313" h="13467" extrusionOk="0">
                  <a:moveTo>
                    <a:pt x="1" y="0"/>
                  </a:moveTo>
                  <a:lnTo>
                    <a:pt x="1" y="13467"/>
                  </a:lnTo>
                  <a:lnTo>
                    <a:pt x="3313" y="13467"/>
                  </a:lnTo>
                  <a:lnTo>
                    <a:pt x="33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 name="Google Shape;1381;p44"/>
          <p:cNvSpPr txBox="1">
            <a:spLocks noGrp="1"/>
          </p:cNvSpPr>
          <p:nvPr>
            <p:ph type="title"/>
          </p:nvPr>
        </p:nvSpPr>
        <p:spPr>
          <a:xfrm>
            <a:off x="1388100" y="739550"/>
            <a:ext cx="6367800" cy="233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How the system  </a:t>
            </a:r>
            <a:r>
              <a:rPr lang="en" dirty="0">
                <a:solidFill>
                  <a:schemeClr val="lt2"/>
                </a:solidFill>
              </a:rPr>
              <a:t>works</a:t>
            </a:r>
            <a:endParaRPr dirty="0">
              <a:solidFill>
                <a:schemeClr val="lt2"/>
              </a:solidFill>
            </a:endParaRPr>
          </a:p>
        </p:txBody>
      </p:sp>
      <p:grpSp>
        <p:nvGrpSpPr>
          <p:cNvPr id="1382" name="Google Shape;1382;p44"/>
          <p:cNvGrpSpPr/>
          <p:nvPr/>
        </p:nvGrpSpPr>
        <p:grpSpPr>
          <a:xfrm>
            <a:off x="5067645" y="3378637"/>
            <a:ext cx="548673" cy="1178445"/>
            <a:chOff x="4914495" y="2682804"/>
            <a:chExt cx="662328" cy="1422555"/>
          </a:xfrm>
        </p:grpSpPr>
        <p:sp>
          <p:nvSpPr>
            <p:cNvPr id="1383" name="Google Shape;1383;p44"/>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4"/>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4"/>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4"/>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4"/>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4"/>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4"/>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4"/>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 name="Google Shape;1391;p44"/>
          <p:cNvGrpSpPr/>
          <p:nvPr/>
        </p:nvGrpSpPr>
        <p:grpSpPr>
          <a:xfrm>
            <a:off x="7034879" y="3886691"/>
            <a:ext cx="1009487" cy="651955"/>
            <a:chOff x="-792968" y="2696339"/>
            <a:chExt cx="1009487" cy="651955"/>
          </a:xfrm>
        </p:grpSpPr>
        <p:sp>
          <p:nvSpPr>
            <p:cNvPr id="1392" name="Google Shape;1392;p44"/>
            <p:cNvSpPr/>
            <p:nvPr/>
          </p:nvSpPr>
          <p:spPr>
            <a:xfrm>
              <a:off x="-791498" y="2981236"/>
              <a:ext cx="612560" cy="367057"/>
            </a:xfrm>
            <a:custGeom>
              <a:avLst/>
              <a:gdLst/>
              <a:ahLst/>
              <a:cxnLst/>
              <a:rect l="l" t="t" r="r" b="b"/>
              <a:pathLst>
                <a:path w="29173" h="17481" extrusionOk="0">
                  <a:moveTo>
                    <a:pt x="0" y="0"/>
                  </a:moveTo>
                  <a:lnTo>
                    <a:pt x="0" y="17481"/>
                  </a:lnTo>
                  <a:lnTo>
                    <a:pt x="29172" y="17481"/>
                  </a:lnTo>
                  <a:lnTo>
                    <a:pt x="29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4"/>
            <p:cNvSpPr/>
            <p:nvPr/>
          </p:nvSpPr>
          <p:spPr>
            <a:xfrm>
              <a:off x="-792968" y="2696339"/>
              <a:ext cx="812666" cy="284936"/>
            </a:xfrm>
            <a:custGeom>
              <a:avLst/>
              <a:gdLst/>
              <a:ahLst/>
              <a:cxnLst/>
              <a:rect l="l" t="t" r="r" b="b"/>
              <a:pathLst>
                <a:path w="38703" h="13570" extrusionOk="0">
                  <a:moveTo>
                    <a:pt x="9461" y="1"/>
                  </a:moveTo>
                  <a:lnTo>
                    <a:pt x="1" y="13569"/>
                  </a:lnTo>
                  <a:lnTo>
                    <a:pt x="29242" y="13569"/>
                  </a:lnTo>
                  <a:lnTo>
                    <a:pt x="387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4"/>
            <p:cNvSpPr/>
            <p:nvPr/>
          </p:nvSpPr>
          <p:spPr>
            <a:xfrm>
              <a:off x="-178990" y="2981236"/>
              <a:ext cx="395509" cy="367057"/>
            </a:xfrm>
            <a:custGeom>
              <a:avLst/>
              <a:gdLst/>
              <a:ahLst/>
              <a:cxnLst/>
              <a:rect l="l" t="t" r="r" b="b"/>
              <a:pathLst>
                <a:path w="18836" h="17481" extrusionOk="0">
                  <a:moveTo>
                    <a:pt x="0" y="0"/>
                  </a:moveTo>
                  <a:lnTo>
                    <a:pt x="0" y="17481"/>
                  </a:lnTo>
                  <a:lnTo>
                    <a:pt x="18836" y="17481"/>
                  </a:lnTo>
                  <a:lnTo>
                    <a:pt x="188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4"/>
            <p:cNvSpPr/>
            <p:nvPr/>
          </p:nvSpPr>
          <p:spPr>
            <a:xfrm>
              <a:off x="-178990" y="2696339"/>
              <a:ext cx="395509" cy="284936"/>
            </a:xfrm>
            <a:custGeom>
              <a:avLst/>
              <a:gdLst/>
              <a:ahLst/>
              <a:cxnLst/>
              <a:rect l="l" t="t" r="r" b="b"/>
              <a:pathLst>
                <a:path w="18836" h="13570" extrusionOk="0">
                  <a:moveTo>
                    <a:pt x="9460" y="1"/>
                  </a:moveTo>
                  <a:lnTo>
                    <a:pt x="0" y="13569"/>
                  </a:lnTo>
                  <a:lnTo>
                    <a:pt x="18836" y="13569"/>
                  </a:lnTo>
                  <a:lnTo>
                    <a:pt x="94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4"/>
            <p:cNvSpPr/>
            <p:nvPr/>
          </p:nvSpPr>
          <p:spPr>
            <a:xfrm>
              <a:off x="-642612" y="3093397"/>
              <a:ext cx="344065" cy="142783"/>
            </a:xfrm>
            <a:custGeom>
              <a:avLst/>
              <a:gdLst/>
              <a:ahLst/>
              <a:cxnLst/>
              <a:rect l="l" t="t" r="r" b="b"/>
              <a:pathLst>
                <a:path w="16386" h="6800" extrusionOk="0">
                  <a:moveTo>
                    <a:pt x="1" y="0"/>
                  </a:moveTo>
                  <a:lnTo>
                    <a:pt x="1" y="6799"/>
                  </a:lnTo>
                  <a:lnTo>
                    <a:pt x="16385" y="6799"/>
                  </a:lnTo>
                  <a:lnTo>
                    <a:pt x="16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4"/>
            <p:cNvSpPr/>
            <p:nvPr/>
          </p:nvSpPr>
          <p:spPr>
            <a:xfrm>
              <a:off x="-26913" y="3017811"/>
              <a:ext cx="91276" cy="91213"/>
            </a:xfrm>
            <a:custGeom>
              <a:avLst/>
              <a:gdLst/>
              <a:ahLst/>
              <a:cxnLst/>
              <a:rect l="l" t="t" r="r" b="b"/>
              <a:pathLst>
                <a:path w="4347" h="4344" extrusionOk="0">
                  <a:moveTo>
                    <a:pt x="1" y="1"/>
                  </a:moveTo>
                  <a:lnTo>
                    <a:pt x="1" y="4344"/>
                  </a:lnTo>
                  <a:lnTo>
                    <a:pt x="4347" y="4344"/>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4"/>
            <p:cNvSpPr/>
            <p:nvPr/>
          </p:nvSpPr>
          <p:spPr>
            <a:xfrm>
              <a:off x="-26913" y="3168165"/>
              <a:ext cx="91276" cy="91276"/>
            </a:xfrm>
            <a:custGeom>
              <a:avLst/>
              <a:gdLst/>
              <a:ahLst/>
              <a:cxnLst/>
              <a:rect l="l" t="t" r="r" b="b"/>
              <a:pathLst>
                <a:path w="4347" h="4347" extrusionOk="0">
                  <a:moveTo>
                    <a:pt x="1" y="1"/>
                  </a:moveTo>
                  <a:lnTo>
                    <a:pt x="1" y="4347"/>
                  </a:lnTo>
                  <a:lnTo>
                    <a:pt x="4347" y="4347"/>
                  </a:lnTo>
                  <a:lnTo>
                    <a:pt x="4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4"/>
            <p:cNvSpPr/>
            <p:nvPr/>
          </p:nvSpPr>
          <p:spPr>
            <a:xfrm>
              <a:off x="-108337" y="2809865"/>
              <a:ext cx="48798" cy="8651"/>
            </a:xfrm>
            <a:custGeom>
              <a:avLst/>
              <a:gdLst/>
              <a:ahLst/>
              <a:cxnLst/>
              <a:rect l="l" t="t" r="r" b="b"/>
              <a:pathLst>
                <a:path w="2324" h="412" extrusionOk="0">
                  <a:moveTo>
                    <a:pt x="207" y="0"/>
                  </a:moveTo>
                  <a:cubicBezTo>
                    <a:pt x="92" y="0"/>
                    <a:pt x="0" y="92"/>
                    <a:pt x="0" y="207"/>
                  </a:cubicBezTo>
                  <a:cubicBezTo>
                    <a:pt x="0" y="320"/>
                    <a:pt x="92" y="409"/>
                    <a:pt x="207" y="412"/>
                  </a:cubicBezTo>
                  <a:lnTo>
                    <a:pt x="2037" y="412"/>
                  </a:lnTo>
                  <a:lnTo>
                    <a:pt x="2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4"/>
            <p:cNvSpPr/>
            <p:nvPr/>
          </p:nvSpPr>
          <p:spPr>
            <a:xfrm>
              <a:off x="-136430" y="2850262"/>
              <a:ext cx="48756" cy="8672"/>
            </a:xfrm>
            <a:custGeom>
              <a:avLst/>
              <a:gdLst/>
              <a:ahLst/>
              <a:cxnLst/>
              <a:rect l="l" t="t" r="r" b="b"/>
              <a:pathLst>
                <a:path w="2322" h="413" extrusionOk="0">
                  <a:moveTo>
                    <a:pt x="205" y="1"/>
                  </a:moveTo>
                  <a:cubicBezTo>
                    <a:pt x="92" y="1"/>
                    <a:pt x="0" y="93"/>
                    <a:pt x="0" y="208"/>
                  </a:cubicBezTo>
                  <a:cubicBezTo>
                    <a:pt x="0" y="320"/>
                    <a:pt x="92" y="412"/>
                    <a:pt x="205" y="412"/>
                  </a:cubicBezTo>
                  <a:lnTo>
                    <a:pt x="2032" y="412"/>
                  </a:lnTo>
                  <a:lnTo>
                    <a:pt x="23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4"/>
            <p:cNvSpPr/>
            <p:nvPr/>
          </p:nvSpPr>
          <p:spPr>
            <a:xfrm>
              <a:off x="-161605" y="2890679"/>
              <a:ext cx="45733" cy="8651"/>
            </a:xfrm>
            <a:custGeom>
              <a:avLst/>
              <a:gdLst/>
              <a:ahLst/>
              <a:cxnLst/>
              <a:rect l="l" t="t" r="r" b="b"/>
              <a:pathLst>
                <a:path w="2178" h="412" extrusionOk="0">
                  <a:moveTo>
                    <a:pt x="208" y="0"/>
                  </a:moveTo>
                  <a:cubicBezTo>
                    <a:pt x="93" y="3"/>
                    <a:pt x="1" y="92"/>
                    <a:pt x="1" y="207"/>
                  </a:cubicBezTo>
                  <a:cubicBezTo>
                    <a:pt x="1" y="320"/>
                    <a:pt x="93" y="412"/>
                    <a:pt x="208" y="412"/>
                  </a:cubicBezTo>
                  <a:lnTo>
                    <a:pt x="1888" y="412"/>
                  </a:lnTo>
                  <a:lnTo>
                    <a:pt x="21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4"/>
            <p:cNvSpPr/>
            <p:nvPr/>
          </p:nvSpPr>
          <p:spPr>
            <a:xfrm>
              <a:off x="-191840" y="2931181"/>
              <a:ext cx="47664" cy="8672"/>
            </a:xfrm>
            <a:custGeom>
              <a:avLst/>
              <a:gdLst/>
              <a:ahLst/>
              <a:cxnLst/>
              <a:rect l="l" t="t" r="r" b="b"/>
              <a:pathLst>
                <a:path w="2270" h="413" extrusionOk="0">
                  <a:moveTo>
                    <a:pt x="206" y="1"/>
                  </a:moveTo>
                  <a:cubicBezTo>
                    <a:pt x="93" y="1"/>
                    <a:pt x="1" y="92"/>
                    <a:pt x="3" y="205"/>
                  </a:cubicBezTo>
                  <a:cubicBezTo>
                    <a:pt x="3" y="320"/>
                    <a:pt x="96" y="412"/>
                    <a:pt x="210" y="412"/>
                  </a:cubicBezTo>
                  <a:lnTo>
                    <a:pt x="1985" y="412"/>
                  </a:lnTo>
                  <a:lnTo>
                    <a:pt x="2270" y="1"/>
                  </a:lnTo>
                  <a:lnTo>
                    <a:pt x="210" y="1"/>
                  </a:lnTo>
                  <a:cubicBezTo>
                    <a:pt x="209" y="1"/>
                    <a:pt x="207" y="1"/>
                    <a:pt x="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44"/>
          <p:cNvGrpSpPr/>
          <p:nvPr/>
        </p:nvGrpSpPr>
        <p:grpSpPr>
          <a:xfrm flipH="1">
            <a:off x="5213393" y="4179114"/>
            <a:ext cx="757338" cy="466940"/>
            <a:chOff x="7490678" y="4089616"/>
            <a:chExt cx="1272410" cy="784509"/>
          </a:xfrm>
        </p:grpSpPr>
        <p:sp>
          <p:nvSpPr>
            <p:cNvPr id="1404" name="Google Shape;1404;p44"/>
            <p:cNvSpPr/>
            <p:nvPr/>
          </p:nvSpPr>
          <p:spPr>
            <a:xfrm flipH="1">
              <a:off x="8042726" y="4348877"/>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flipH="1">
              <a:off x="7490678" y="4089616"/>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44"/>
          <p:cNvGrpSpPr/>
          <p:nvPr/>
        </p:nvGrpSpPr>
        <p:grpSpPr>
          <a:xfrm>
            <a:off x="972565" y="2806603"/>
            <a:ext cx="1340329" cy="1725699"/>
            <a:chOff x="6357617" y="2498693"/>
            <a:chExt cx="1133662" cy="1459612"/>
          </a:xfrm>
        </p:grpSpPr>
        <p:sp>
          <p:nvSpPr>
            <p:cNvPr id="1407" name="Google Shape;1407;p44"/>
            <p:cNvSpPr/>
            <p:nvPr/>
          </p:nvSpPr>
          <p:spPr>
            <a:xfrm flipH="1">
              <a:off x="6801721" y="2969427"/>
              <a:ext cx="687878" cy="988877"/>
            </a:xfrm>
            <a:custGeom>
              <a:avLst/>
              <a:gdLst/>
              <a:ahLst/>
              <a:cxnLst/>
              <a:rect l="l" t="t" r="r" b="b"/>
              <a:pathLst>
                <a:path w="32760" h="47095" extrusionOk="0">
                  <a:moveTo>
                    <a:pt x="1" y="1"/>
                  </a:moveTo>
                  <a:lnTo>
                    <a:pt x="1" y="47094"/>
                  </a:lnTo>
                  <a:lnTo>
                    <a:pt x="32759" y="47094"/>
                  </a:lnTo>
                  <a:lnTo>
                    <a:pt x="32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flipH="1">
              <a:off x="6578602" y="2650096"/>
              <a:ext cx="912677" cy="319435"/>
            </a:xfrm>
            <a:custGeom>
              <a:avLst/>
              <a:gdLst/>
              <a:ahLst/>
              <a:cxnLst/>
              <a:rect l="l" t="t" r="r" b="b"/>
              <a:pathLst>
                <a:path w="43466" h="15213" extrusionOk="0">
                  <a:moveTo>
                    <a:pt x="10627" y="1"/>
                  </a:moveTo>
                  <a:lnTo>
                    <a:pt x="1" y="15212"/>
                  </a:lnTo>
                  <a:lnTo>
                    <a:pt x="32839" y="15212"/>
                  </a:lnTo>
                  <a:lnTo>
                    <a:pt x="434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4"/>
            <p:cNvSpPr/>
            <p:nvPr/>
          </p:nvSpPr>
          <p:spPr>
            <a:xfrm flipH="1">
              <a:off x="6357617" y="2969427"/>
              <a:ext cx="444160" cy="988877"/>
            </a:xfrm>
            <a:custGeom>
              <a:avLst/>
              <a:gdLst/>
              <a:ahLst/>
              <a:cxnLst/>
              <a:rect l="l" t="t" r="r" b="b"/>
              <a:pathLst>
                <a:path w="21153" h="47095" extrusionOk="0">
                  <a:moveTo>
                    <a:pt x="0" y="1"/>
                  </a:moveTo>
                  <a:lnTo>
                    <a:pt x="0" y="47094"/>
                  </a:lnTo>
                  <a:lnTo>
                    <a:pt x="21152" y="47094"/>
                  </a:lnTo>
                  <a:lnTo>
                    <a:pt x="21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4"/>
            <p:cNvSpPr/>
            <p:nvPr/>
          </p:nvSpPr>
          <p:spPr>
            <a:xfrm flipH="1">
              <a:off x="6357617" y="2650096"/>
              <a:ext cx="444160" cy="319435"/>
            </a:xfrm>
            <a:custGeom>
              <a:avLst/>
              <a:gdLst/>
              <a:ahLst/>
              <a:cxnLst/>
              <a:rect l="l" t="t" r="r" b="b"/>
              <a:pathLst>
                <a:path w="21153" h="15213" extrusionOk="0">
                  <a:moveTo>
                    <a:pt x="10626" y="1"/>
                  </a:moveTo>
                  <a:lnTo>
                    <a:pt x="0" y="15212"/>
                  </a:lnTo>
                  <a:lnTo>
                    <a:pt x="21152" y="15212"/>
                  </a:lnTo>
                  <a:lnTo>
                    <a:pt x="106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flipH="1">
              <a:off x="7023913" y="2498693"/>
              <a:ext cx="122184" cy="176547"/>
            </a:xfrm>
            <a:custGeom>
              <a:avLst/>
              <a:gdLst/>
              <a:ahLst/>
              <a:cxnLst/>
              <a:rect l="l" t="t" r="r" b="b"/>
              <a:pathLst>
                <a:path w="5819" h="8408" extrusionOk="0">
                  <a:moveTo>
                    <a:pt x="0" y="1"/>
                  </a:moveTo>
                  <a:lnTo>
                    <a:pt x="0" y="8407"/>
                  </a:lnTo>
                  <a:lnTo>
                    <a:pt x="5818" y="8407"/>
                  </a:lnTo>
                  <a:lnTo>
                    <a:pt x="58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4"/>
            <p:cNvSpPr/>
            <p:nvPr/>
          </p:nvSpPr>
          <p:spPr>
            <a:xfrm flipH="1">
              <a:off x="6964326" y="3100234"/>
              <a:ext cx="107213" cy="139339"/>
            </a:xfrm>
            <a:custGeom>
              <a:avLst/>
              <a:gdLst/>
              <a:ahLst/>
              <a:cxnLst/>
              <a:rect l="l" t="t" r="r" b="b"/>
              <a:pathLst>
                <a:path w="5106" h="6636" extrusionOk="0">
                  <a:moveTo>
                    <a:pt x="1" y="1"/>
                  </a:moveTo>
                  <a:lnTo>
                    <a:pt x="1" y="6635"/>
                  </a:lnTo>
                  <a:lnTo>
                    <a:pt x="5106" y="6635"/>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4"/>
            <p:cNvSpPr/>
            <p:nvPr/>
          </p:nvSpPr>
          <p:spPr>
            <a:xfrm flipH="1">
              <a:off x="7219769" y="3100234"/>
              <a:ext cx="107192" cy="139339"/>
            </a:xfrm>
            <a:custGeom>
              <a:avLst/>
              <a:gdLst/>
              <a:ahLst/>
              <a:cxnLst/>
              <a:rect l="l" t="t" r="r" b="b"/>
              <a:pathLst>
                <a:path w="5105" h="6636" extrusionOk="0">
                  <a:moveTo>
                    <a:pt x="0" y="1"/>
                  </a:moveTo>
                  <a:lnTo>
                    <a:pt x="0" y="6635"/>
                  </a:lnTo>
                  <a:lnTo>
                    <a:pt x="5105" y="6635"/>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flipH="1">
              <a:off x="6964326" y="3100234"/>
              <a:ext cx="107255" cy="139381"/>
            </a:xfrm>
            <a:custGeom>
              <a:avLst/>
              <a:gdLst/>
              <a:ahLst/>
              <a:cxnLst/>
              <a:rect l="l" t="t" r="r" b="b"/>
              <a:pathLst>
                <a:path w="5108" h="6638" extrusionOk="0">
                  <a:moveTo>
                    <a:pt x="0" y="1"/>
                  </a:moveTo>
                  <a:lnTo>
                    <a:pt x="0" y="899"/>
                  </a:lnTo>
                  <a:lnTo>
                    <a:pt x="4206" y="899"/>
                  </a:lnTo>
                  <a:lnTo>
                    <a:pt x="4206" y="6638"/>
                  </a:lnTo>
                  <a:lnTo>
                    <a:pt x="5108" y="6638"/>
                  </a:lnTo>
                  <a:lnTo>
                    <a:pt x="51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4"/>
            <p:cNvSpPr/>
            <p:nvPr/>
          </p:nvSpPr>
          <p:spPr>
            <a:xfrm flipH="1">
              <a:off x="7219769" y="3100234"/>
              <a:ext cx="107192" cy="139444"/>
            </a:xfrm>
            <a:custGeom>
              <a:avLst/>
              <a:gdLst/>
              <a:ahLst/>
              <a:cxnLst/>
              <a:rect l="l" t="t" r="r" b="b"/>
              <a:pathLst>
                <a:path w="5105" h="6641" extrusionOk="0">
                  <a:moveTo>
                    <a:pt x="0" y="1"/>
                  </a:moveTo>
                  <a:lnTo>
                    <a:pt x="0" y="902"/>
                  </a:lnTo>
                  <a:lnTo>
                    <a:pt x="4203" y="902"/>
                  </a:lnTo>
                  <a:lnTo>
                    <a:pt x="4203" y="6640"/>
                  </a:lnTo>
                  <a:lnTo>
                    <a:pt x="5105" y="6640"/>
                  </a:lnTo>
                  <a:lnTo>
                    <a:pt x="5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4"/>
            <p:cNvSpPr/>
            <p:nvPr/>
          </p:nvSpPr>
          <p:spPr>
            <a:xfrm flipH="1">
              <a:off x="6964326" y="3307298"/>
              <a:ext cx="107213" cy="139381"/>
            </a:xfrm>
            <a:custGeom>
              <a:avLst/>
              <a:gdLst/>
              <a:ahLst/>
              <a:cxnLst/>
              <a:rect l="l" t="t" r="r" b="b"/>
              <a:pathLst>
                <a:path w="5106" h="6638" extrusionOk="0">
                  <a:moveTo>
                    <a:pt x="1" y="1"/>
                  </a:moveTo>
                  <a:lnTo>
                    <a:pt x="1" y="6638"/>
                  </a:lnTo>
                  <a:lnTo>
                    <a:pt x="5106" y="6638"/>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4"/>
            <p:cNvSpPr/>
            <p:nvPr/>
          </p:nvSpPr>
          <p:spPr>
            <a:xfrm flipH="1">
              <a:off x="7219769" y="3307298"/>
              <a:ext cx="107192" cy="139381"/>
            </a:xfrm>
            <a:custGeom>
              <a:avLst/>
              <a:gdLst/>
              <a:ahLst/>
              <a:cxnLst/>
              <a:rect l="l" t="t" r="r" b="b"/>
              <a:pathLst>
                <a:path w="5105" h="6638" extrusionOk="0">
                  <a:moveTo>
                    <a:pt x="0" y="1"/>
                  </a:moveTo>
                  <a:lnTo>
                    <a:pt x="0" y="6638"/>
                  </a:lnTo>
                  <a:lnTo>
                    <a:pt x="5105" y="6638"/>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4"/>
            <p:cNvSpPr/>
            <p:nvPr/>
          </p:nvSpPr>
          <p:spPr>
            <a:xfrm flipH="1">
              <a:off x="6964326" y="3307361"/>
              <a:ext cx="107255" cy="139381"/>
            </a:xfrm>
            <a:custGeom>
              <a:avLst/>
              <a:gdLst/>
              <a:ahLst/>
              <a:cxnLst/>
              <a:rect l="l" t="t" r="r" b="b"/>
              <a:pathLst>
                <a:path w="5108" h="6638" extrusionOk="0">
                  <a:moveTo>
                    <a:pt x="0" y="0"/>
                  </a:moveTo>
                  <a:lnTo>
                    <a:pt x="0" y="899"/>
                  </a:lnTo>
                  <a:lnTo>
                    <a:pt x="4206" y="899"/>
                  </a:lnTo>
                  <a:lnTo>
                    <a:pt x="4206" y="6637"/>
                  </a:lnTo>
                  <a:lnTo>
                    <a:pt x="5108" y="6637"/>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flipH="1">
              <a:off x="7219769" y="3307361"/>
              <a:ext cx="107192" cy="139381"/>
            </a:xfrm>
            <a:custGeom>
              <a:avLst/>
              <a:gdLst/>
              <a:ahLst/>
              <a:cxnLst/>
              <a:rect l="l" t="t" r="r" b="b"/>
              <a:pathLst>
                <a:path w="5105" h="6638" extrusionOk="0">
                  <a:moveTo>
                    <a:pt x="0" y="0"/>
                  </a:moveTo>
                  <a:lnTo>
                    <a:pt x="0" y="899"/>
                  </a:lnTo>
                  <a:lnTo>
                    <a:pt x="4203" y="899"/>
                  </a:lnTo>
                  <a:lnTo>
                    <a:pt x="4203" y="6637"/>
                  </a:lnTo>
                  <a:lnTo>
                    <a:pt x="5105" y="6637"/>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4"/>
            <p:cNvSpPr/>
            <p:nvPr/>
          </p:nvSpPr>
          <p:spPr>
            <a:xfrm flipH="1">
              <a:off x="6964326" y="3514425"/>
              <a:ext cx="107213" cy="139339"/>
            </a:xfrm>
            <a:custGeom>
              <a:avLst/>
              <a:gdLst/>
              <a:ahLst/>
              <a:cxnLst/>
              <a:rect l="l" t="t" r="r" b="b"/>
              <a:pathLst>
                <a:path w="5106" h="6636" extrusionOk="0">
                  <a:moveTo>
                    <a:pt x="1" y="0"/>
                  </a:moveTo>
                  <a:lnTo>
                    <a:pt x="1" y="6635"/>
                  </a:lnTo>
                  <a:lnTo>
                    <a:pt x="5106" y="6635"/>
                  </a:lnTo>
                  <a:lnTo>
                    <a:pt x="5106"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4"/>
            <p:cNvSpPr/>
            <p:nvPr/>
          </p:nvSpPr>
          <p:spPr>
            <a:xfrm flipH="1">
              <a:off x="7219769" y="3514425"/>
              <a:ext cx="107192" cy="139339"/>
            </a:xfrm>
            <a:custGeom>
              <a:avLst/>
              <a:gdLst/>
              <a:ahLst/>
              <a:cxnLst/>
              <a:rect l="l" t="t" r="r" b="b"/>
              <a:pathLst>
                <a:path w="5105" h="6636" extrusionOk="0">
                  <a:moveTo>
                    <a:pt x="0" y="0"/>
                  </a:moveTo>
                  <a:lnTo>
                    <a:pt x="0" y="6635"/>
                  </a:lnTo>
                  <a:lnTo>
                    <a:pt x="5105" y="6635"/>
                  </a:lnTo>
                  <a:lnTo>
                    <a:pt x="510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4"/>
            <p:cNvSpPr/>
            <p:nvPr/>
          </p:nvSpPr>
          <p:spPr>
            <a:xfrm flipH="1">
              <a:off x="6964326" y="3514425"/>
              <a:ext cx="107255" cy="139381"/>
            </a:xfrm>
            <a:custGeom>
              <a:avLst/>
              <a:gdLst/>
              <a:ahLst/>
              <a:cxnLst/>
              <a:rect l="l" t="t" r="r" b="b"/>
              <a:pathLst>
                <a:path w="5108" h="6638" extrusionOk="0">
                  <a:moveTo>
                    <a:pt x="0" y="0"/>
                  </a:moveTo>
                  <a:lnTo>
                    <a:pt x="0" y="899"/>
                  </a:lnTo>
                  <a:lnTo>
                    <a:pt x="4206" y="899"/>
                  </a:lnTo>
                  <a:lnTo>
                    <a:pt x="4206" y="6638"/>
                  </a:lnTo>
                  <a:lnTo>
                    <a:pt x="5108" y="6638"/>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4"/>
            <p:cNvSpPr/>
            <p:nvPr/>
          </p:nvSpPr>
          <p:spPr>
            <a:xfrm flipH="1">
              <a:off x="7219769" y="3514425"/>
              <a:ext cx="107192" cy="139444"/>
            </a:xfrm>
            <a:custGeom>
              <a:avLst/>
              <a:gdLst/>
              <a:ahLst/>
              <a:cxnLst/>
              <a:rect l="l" t="t" r="r" b="b"/>
              <a:pathLst>
                <a:path w="5105" h="6641" extrusionOk="0">
                  <a:moveTo>
                    <a:pt x="0" y="0"/>
                  </a:moveTo>
                  <a:lnTo>
                    <a:pt x="0" y="902"/>
                  </a:lnTo>
                  <a:lnTo>
                    <a:pt x="4203" y="902"/>
                  </a:lnTo>
                  <a:lnTo>
                    <a:pt x="4203" y="6640"/>
                  </a:lnTo>
                  <a:lnTo>
                    <a:pt x="5105" y="6640"/>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4"/>
            <p:cNvSpPr/>
            <p:nvPr/>
          </p:nvSpPr>
          <p:spPr>
            <a:xfrm flipH="1">
              <a:off x="6533480" y="3004806"/>
              <a:ext cx="92473" cy="259991"/>
            </a:xfrm>
            <a:custGeom>
              <a:avLst/>
              <a:gdLst/>
              <a:ahLst/>
              <a:cxnLst/>
              <a:rect l="l" t="t" r="r" b="b"/>
              <a:pathLst>
                <a:path w="4404" h="12382" extrusionOk="0">
                  <a:moveTo>
                    <a:pt x="1" y="0"/>
                  </a:moveTo>
                  <a:lnTo>
                    <a:pt x="1" y="12381"/>
                  </a:lnTo>
                  <a:lnTo>
                    <a:pt x="4404" y="12381"/>
                  </a:lnTo>
                  <a:lnTo>
                    <a:pt x="4404"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4"/>
            <p:cNvSpPr/>
            <p:nvPr/>
          </p:nvSpPr>
          <p:spPr>
            <a:xfrm flipH="1">
              <a:off x="6664119" y="2772483"/>
              <a:ext cx="107633" cy="45040"/>
            </a:xfrm>
            <a:custGeom>
              <a:avLst/>
              <a:gdLst/>
              <a:ahLst/>
              <a:cxnLst/>
              <a:rect l="l" t="t" r="r" b="b"/>
              <a:pathLst>
                <a:path w="5126" h="2145" extrusionOk="0">
                  <a:moveTo>
                    <a:pt x="1461" y="0"/>
                  </a:moveTo>
                  <a:cubicBezTo>
                    <a:pt x="1428" y="3"/>
                    <a:pt x="1398" y="18"/>
                    <a:pt x="1378" y="43"/>
                  </a:cubicBezTo>
                  <a:lnTo>
                    <a:pt x="23" y="1980"/>
                  </a:lnTo>
                  <a:cubicBezTo>
                    <a:pt x="3" y="2012"/>
                    <a:pt x="1" y="2054"/>
                    <a:pt x="21" y="2087"/>
                  </a:cubicBezTo>
                  <a:cubicBezTo>
                    <a:pt x="38" y="2122"/>
                    <a:pt x="73" y="2144"/>
                    <a:pt x="110" y="2144"/>
                  </a:cubicBezTo>
                  <a:lnTo>
                    <a:pt x="3625" y="2144"/>
                  </a:lnTo>
                  <a:lnTo>
                    <a:pt x="3770" y="1937"/>
                  </a:lnTo>
                  <a:lnTo>
                    <a:pt x="310" y="1937"/>
                  </a:lnTo>
                  <a:lnTo>
                    <a:pt x="1516" y="207"/>
                  </a:lnTo>
                  <a:lnTo>
                    <a:pt x="4980" y="207"/>
                  </a:lnTo>
                  <a:lnTo>
                    <a:pt x="51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4"/>
            <p:cNvSpPr/>
            <p:nvPr/>
          </p:nvSpPr>
          <p:spPr>
            <a:xfrm flipH="1">
              <a:off x="7111174" y="2703721"/>
              <a:ext cx="120841" cy="45040"/>
            </a:xfrm>
            <a:custGeom>
              <a:avLst/>
              <a:gdLst/>
              <a:ahLst/>
              <a:cxnLst/>
              <a:rect l="l" t="t" r="r" b="b"/>
              <a:pathLst>
                <a:path w="5755" h="2145" extrusionOk="0">
                  <a:moveTo>
                    <a:pt x="5450" y="207"/>
                  </a:moveTo>
                  <a:lnTo>
                    <a:pt x="4239" y="1937"/>
                  </a:lnTo>
                  <a:lnTo>
                    <a:pt x="308" y="1937"/>
                  </a:lnTo>
                  <a:lnTo>
                    <a:pt x="1519" y="207"/>
                  </a:lnTo>
                  <a:close/>
                  <a:moveTo>
                    <a:pt x="1464" y="0"/>
                  </a:moveTo>
                  <a:cubicBezTo>
                    <a:pt x="1429" y="0"/>
                    <a:pt x="1396" y="18"/>
                    <a:pt x="1376" y="45"/>
                  </a:cubicBezTo>
                  <a:lnTo>
                    <a:pt x="26" y="1985"/>
                  </a:lnTo>
                  <a:cubicBezTo>
                    <a:pt x="18" y="1992"/>
                    <a:pt x="11" y="2005"/>
                    <a:pt x="8" y="2017"/>
                  </a:cubicBezTo>
                  <a:cubicBezTo>
                    <a:pt x="1" y="2042"/>
                    <a:pt x="3" y="2067"/>
                    <a:pt x="18" y="2092"/>
                  </a:cubicBezTo>
                  <a:cubicBezTo>
                    <a:pt x="36" y="2124"/>
                    <a:pt x="71" y="2144"/>
                    <a:pt x="108" y="2144"/>
                  </a:cubicBezTo>
                  <a:lnTo>
                    <a:pt x="4292" y="2144"/>
                  </a:lnTo>
                  <a:cubicBezTo>
                    <a:pt x="4324" y="2144"/>
                    <a:pt x="4357" y="2129"/>
                    <a:pt x="4374" y="2105"/>
                  </a:cubicBezTo>
                  <a:lnTo>
                    <a:pt x="4437" y="2017"/>
                  </a:lnTo>
                  <a:lnTo>
                    <a:pt x="5729" y="165"/>
                  </a:lnTo>
                  <a:cubicBezTo>
                    <a:pt x="5752" y="135"/>
                    <a:pt x="5754" y="93"/>
                    <a:pt x="5737" y="58"/>
                  </a:cubicBezTo>
                  <a:cubicBezTo>
                    <a:pt x="5720" y="25"/>
                    <a:pt x="5685" y="3"/>
                    <a:pt x="5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4"/>
            <p:cNvSpPr/>
            <p:nvPr/>
          </p:nvSpPr>
          <p:spPr>
            <a:xfrm flipH="1">
              <a:off x="7085034" y="2746049"/>
              <a:ext cx="120820" cy="44998"/>
            </a:xfrm>
            <a:custGeom>
              <a:avLst/>
              <a:gdLst/>
              <a:ahLst/>
              <a:cxnLst/>
              <a:rect l="l" t="t" r="r" b="b"/>
              <a:pathLst>
                <a:path w="5754" h="2143" extrusionOk="0">
                  <a:moveTo>
                    <a:pt x="5447" y="206"/>
                  </a:moveTo>
                  <a:lnTo>
                    <a:pt x="4239" y="1938"/>
                  </a:lnTo>
                  <a:lnTo>
                    <a:pt x="308" y="1938"/>
                  </a:lnTo>
                  <a:lnTo>
                    <a:pt x="1518" y="206"/>
                  </a:lnTo>
                  <a:close/>
                  <a:moveTo>
                    <a:pt x="5650" y="1"/>
                  </a:moveTo>
                  <a:cubicBezTo>
                    <a:pt x="5648" y="1"/>
                    <a:pt x="5646" y="1"/>
                    <a:pt x="5644" y="1"/>
                  </a:cubicBezTo>
                  <a:lnTo>
                    <a:pt x="1463" y="1"/>
                  </a:lnTo>
                  <a:cubicBezTo>
                    <a:pt x="1428" y="1"/>
                    <a:pt x="1398" y="16"/>
                    <a:pt x="1376" y="41"/>
                  </a:cubicBezTo>
                  <a:lnTo>
                    <a:pt x="1313" y="128"/>
                  </a:lnTo>
                  <a:lnTo>
                    <a:pt x="1261" y="206"/>
                  </a:lnTo>
                  <a:lnTo>
                    <a:pt x="55" y="1938"/>
                  </a:lnTo>
                  <a:lnTo>
                    <a:pt x="25" y="1978"/>
                  </a:lnTo>
                  <a:cubicBezTo>
                    <a:pt x="3" y="2010"/>
                    <a:pt x="1" y="2050"/>
                    <a:pt x="18" y="2085"/>
                  </a:cubicBezTo>
                  <a:cubicBezTo>
                    <a:pt x="35" y="2120"/>
                    <a:pt x="70" y="2143"/>
                    <a:pt x="108" y="2143"/>
                  </a:cubicBezTo>
                  <a:lnTo>
                    <a:pt x="4294" y="2143"/>
                  </a:lnTo>
                  <a:cubicBezTo>
                    <a:pt x="4326" y="2143"/>
                    <a:pt x="4356" y="2125"/>
                    <a:pt x="4376" y="2098"/>
                  </a:cubicBezTo>
                  <a:lnTo>
                    <a:pt x="5729" y="161"/>
                  </a:lnTo>
                  <a:cubicBezTo>
                    <a:pt x="5752" y="128"/>
                    <a:pt x="5754" y="89"/>
                    <a:pt x="5734" y="54"/>
                  </a:cubicBezTo>
                  <a:cubicBezTo>
                    <a:pt x="5717" y="23"/>
                    <a:pt x="5685" y="1"/>
                    <a:pt x="5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4"/>
            <p:cNvSpPr/>
            <p:nvPr/>
          </p:nvSpPr>
          <p:spPr>
            <a:xfrm flipH="1">
              <a:off x="7172127" y="2746070"/>
              <a:ext cx="120778" cy="45040"/>
            </a:xfrm>
            <a:custGeom>
              <a:avLst/>
              <a:gdLst/>
              <a:ahLst/>
              <a:cxnLst/>
              <a:rect l="l" t="t" r="r" b="b"/>
              <a:pathLst>
                <a:path w="5752" h="2145" extrusionOk="0">
                  <a:moveTo>
                    <a:pt x="5449" y="205"/>
                  </a:moveTo>
                  <a:lnTo>
                    <a:pt x="4239" y="1937"/>
                  </a:lnTo>
                  <a:lnTo>
                    <a:pt x="308" y="1937"/>
                  </a:lnTo>
                  <a:lnTo>
                    <a:pt x="1518" y="205"/>
                  </a:lnTo>
                  <a:close/>
                  <a:moveTo>
                    <a:pt x="1463" y="0"/>
                  </a:moveTo>
                  <a:cubicBezTo>
                    <a:pt x="1431" y="0"/>
                    <a:pt x="1398" y="15"/>
                    <a:pt x="1378" y="40"/>
                  </a:cubicBezTo>
                  <a:lnTo>
                    <a:pt x="25" y="1980"/>
                  </a:lnTo>
                  <a:cubicBezTo>
                    <a:pt x="3" y="2009"/>
                    <a:pt x="0" y="2052"/>
                    <a:pt x="18" y="2087"/>
                  </a:cubicBezTo>
                  <a:cubicBezTo>
                    <a:pt x="35" y="2119"/>
                    <a:pt x="70" y="2142"/>
                    <a:pt x="110" y="2144"/>
                  </a:cubicBezTo>
                  <a:lnTo>
                    <a:pt x="4294" y="2144"/>
                  </a:lnTo>
                  <a:cubicBezTo>
                    <a:pt x="4326" y="2144"/>
                    <a:pt x="4359" y="2127"/>
                    <a:pt x="4376" y="2097"/>
                  </a:cubicBezTo>
                  <a:lnTo>
                    <a:pt x="4486" y="1937"/>
                  </a:lnTo>
                  <a:lnTo>
                    <a:pt x="5697" y="207"/>
                  </a:lnTo>
                  <a:lnTo>
                    <a:pt x="5732" y="160"/>
                  </a:lnTo>
                  <a:cubicBezTo>
                    <a:pt x="5737" y="152"/>
                    <a:pt x="5742" y="140"/>
                    <a:pt x="5742" y="127"/>
                  </a:cubicBezTo>
                  <a:cubicBezTo>
                    <a:pt x="5751" y="102"/>
                    <a:pt x="5751" y="78"/>
                    <a:pt x="5739" y="53"/>
                  </a:cubicBezTo>
                  <a:cubicBezTo>
                    <a:pt x="5719" y="20"/>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4"/>
            <p:cNvSpPr/>
            <p:nvPr/>
          </p:nvSpPr>
          <p:spPr>
            <a:xfrm flipH="1">
              <a:off x="6757924" y="2906859"/>
              <a:ext cx="236936" cy="4304"/>
            </a:xfrm>
            <a:custGeom>
              <a:avLst/>
              <a:gdLst/>
              <a:ahLst/>
              <a:cxnLst/>
              <a:rect l="l" t="t" r="r" b="b"/>
              <a:pathLst>
                <a:path w="11284" h="205" extrusionOk="0">
                  <a:moveTo>
                    <a:pt x="106" y="0"/>
                  </a:moveTo>
                  <a:cubicBezTo>
                    <a:pt x="48" y="0"/>
                    <a:pt x="3" y="45"/>
                    <a:pt x="3" y="103"/>
                  </a:cubicBezTo>
                  <a:cubicBezTo>
                    <a:pt x="1" y="160"/>
                    <a:pt x="48" y="205"/>
                    <a:pt x="106" y="205"/>
                  </a:cubicBezTo>
                  <a:lnTo>
                    <a:pt x="11138" y="205"/>
                  </a:lnTo>
                  <a:lnTo>
                    <a:pt x="11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4"/>
            <p:cNvSpPr/>
            <p:nvPr/>
          </p:nvSpPr>
          <p:spPr>
            <a:xfrm flipH="1">
              <a:off x="6720051" y="2852563"/>
              <a:ext cx="165523" cy="4304"/>
            </a:xfrm>
            <a:custGeom>
              <a:avLst/>
              <a:gdLst/>
              <a:ahLst/>
              <a:cxnLst/>
              <a:rect l="l" t="t" r="r" b="b"/>
              <a:pathLst>
                <a:path w="7883" h="205" extrusionOk="0">
                  <a:moveTo>
                    <a:pt x="137" y="0"/>
                  </a:moveTo>
                  <a:cubicBezTo>
                    <a:pt x="0" y="0"/>
                    <a:pt x="0" y="205"/>
                    <a:pt x="137" y="205"/>
                  </a:cubicBezTo>
                  <a:lnTo>
                    <a:pt x="7738" y="205"/>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4"/>
            <p:cNvSpPr/>
            <p:nvPr/>
          </p:nvSpPr>
          <p:spPr>
            <a:xfrm flipH="1">
              <a:off x="6647511" y="3137922"/>
              <a:ext cx="112190" cy="29942"/>
            </a:xfrm>
            <a:custGeom>
              <a:avLst/>
              <a:gdLst/>
              <a:ahLst/>
              <a:cxnLst/>
              <a:rect l="l" t="t" r="r" b="b"/>
              <a:pathLst>
                <a:path w="5343" h="1426" extrusionOk="0">
                  <a:moveTo>
                    <a:pt x="909" y="0"/>
                  </a:moveTo>
                  <a:lnTo>
                    <a:pt x="26" y="1266"/>
                  </a:lnTo>
                  <a:cubicBezTo>
                    <a:pt x="3" y="1296"/>
                    <a:pt x="1" y="1338"/>
                    <a:pt x="16" y="1373"/>
                  </a:cubicBezTo>
                  <a:cubicBezTo>
                    <a:pt x="36" y="1406"/>
                    <a:pt x="71" y="1426"/>
                    <a:pt x="108" y="1426"/>
                  </a:cubicBezTo>
                  <a:lnTo>
                    <a:pt x="4292" y="1426"/>
                  </a:lnTo>
                  <a:cubicBezTo>
                    <a:pt x="4324" y="1426"/>
                    <a:pt x="4354" y="1411"/>
                    <a:pt x="4374" y="1386"/>
                  </a:cubicBezTo>
                  <a:lnTo>
                    <a:pt x="5342" y="0"/>
                  </a:lnTo>
                  <a:lnTo>
                    <a:pt x="5088" y="0"/>
                  </a:lnTo>
                  <a:lnTo>
                    <a:pt x="4237" y="1219"/>
                  </a:lnTo>
                  <a:lnTo>
                    <a:pt x="305" y="1219"/>
                  </a:lnTo>
                  <a:lnTo>
                    <a:pt x="1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4"/>
          <p:cNvGrpSpPr/>
          <p:nvPr/>
        </p:nvGrpSpPr>
        <p:grpSpPr>
          <a:xfrm>
            <a:off x="6782838" y="3016729"/>
            <a:ext cx="581022" cy="1027546"/>
            <a:chOff x="5225576" y="3365541"/>
            <a:chExt cx="581022" cy="1027546"/>
          </a:xfrm>
        </p:grpSpPr>
        <p:sp>
          <p:nvSpPr>
            <p:cNvPr id="1433" name="Google Shape;1433;p44"/>
            <p:cNvSpPr/>
            <p:nvPr/>
          </p:nvSpPr>
          <p:spPr>
            <a:xfrm flipH="1">
              <a:off x="5225576" y="3365541"/>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4"/>
            <p:cNvSpPr/>
            <p:nvPr/>
          </p:nvSpPr>
          <p:spPr>
            <a:xfrm flipH="1">
              <a:off x="5507418" y="3497502"/>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4"/>
            <p:cNvSpPr/>
            <p:nvPr/>
          </p:nvSpPr>
          <p:spPr>
            <a:xfrm flipH="1">
              <a:off x="5506218" y="3605612"/>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4"/>
            <p:cNvSpPr/>
            <p:nvPr/>
          </p:nvSpPr>
          <p:spPr>
            <a:xfrm flipH="1">
              <a:off x="5506215" y="3745005"/>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4"/>
            <p:cNvSpPr/>
            <p:nvPr/>
          </p:nvSpPr>
          <p:spPr>
            <a:xfrm flipH="1">
              <a:off x="5398042" y="3755398"/>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4"/>
          <p:cNvGrpSpPr/>
          <p:nvPr/>
        </p:nvGrpSpPr>
        <p:grpSpPr>
          <a:xfrm>
            <a:off x="5788941" y="3498839"/>
            <a:ext cx="1340386" cy="1039698"/>
            <a:chOff x="6365798" y="3622745"/>
            <a:chExt cx="1279238" cy="992268"/>
          </a:xfrm>
        </p:grpSpPr>
        <p:sp>
          <p:nvSpPr>
            <p:cNvPr id="1439" name="Google Shape;1439;p44"/>
            <p:cNvSpPr/>
            <p:nvPr/>
          </p:nvSpPr>
          <p:spPr>
            <a:xfrm flipH="1">
              <a:off x="6967237" y="4056064"/>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4"/>
            <p:cNvSpPr/>
            <p:nvPr/>
          </p:nvSpPr>
          <p:spPr>
            <a:xfrm flipH="1">
              <a:off x="6967237" y="4056064"/>
              <a:ext cx="677799" cy="48294"/>
            </a:xfrm>
            <a:custGeom>
              <a:avLst/>
              <a:gdLst/>
              <a:ahLst/>
              <a:cxnLst/>
              <a:rect l="l" t="t" r="r" b="b"/>
              <a:pathLst>
                <a:path w="32280" h="2300" extrusionOk="0">
                  <a:moveTo>
                    <a:pt x="0" y="1"/>
                  </a:moveTo>
                  <a:lnTo>
                    <a:pt x="0" y="2300"/>
                  </a:lnTo>
                  <a:lnTo>
                    <a:pt x="32280" y="2300"/>
                  </a:lnTo>
                  <a:lnTo>
                    <a:pt x="32280" y="1"/>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4"/>
            <p:cNvSpPr/>
            <p:nvPr/>
          </p:nvSpPr>
          <p:spPr>
            <a:xfrm flipH="1">
              <a:off x="6665083" y="3622745"/>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4"/>
            <p:cNvSpPr/>
            <p:nvPr/>
          </p:nvSpPr>
          <p:spPr>
            <a:xfrm flipH="1">
              <a:off x="6365798" y="4056064"/>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4"/>
            <p:cNvSpPr/>
            <p:nvPr/>
          </p:nvSpPr>
          <p:spPr>
            <a:xfrm flipH="1">
              <a:off x="6365798" y="3622808"/>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4"/>
            <p:cNvSpPr/>
            <p:nvPr/>
          </p:nvSpPr>
          <p:spPr>
            <a:xfrm flipH="1">
              <a:off x="7369975" y="4200350"/>
              <a:ext cx="155361" cy="177744"/>
            </a:xfrm>
            <a:custGeom>
              <a:avLst/>
              <a:gdLst/>
              <a:ahLst/>
              <a:cxnLst/>
              <a:rect l="l" t="t" r="r" b="b"/>
              <a:pathLst>
                <a:path w="7399" h="8465" extrusionOk="0">
                  <a:moveTo>
                    <a:pt x="0" y="0"/>
                  </a:moveTo>
                  <a:lnTo>
                    <a:pt x="0" y="8465"/>
                  </a:lnTo>
                  <a:lnTo>
                    <a:pt x="7399" y="8465"/>
                  </a:lnTo>
                  <a:lnTo>
                    <a:pt x="739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4"/>
            <p:cNvSpPr/>
            <p:nvPr/>
          </p:nvSpPr>
          <p:spPr>
            <a:xfrm flipH="1">
              <a:off x="7338519" y="4371196"/>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4"/>
            <p:cNvSpPr/>
            <p:nvPr/>
          </p:nvSpPr>
          <p:spPr>
            <a:xfrm flipH="1">
              <a:off x="7443764" y="4200350"/>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4"/>
            <p:cNvSpPr/>
            <p:nvPr/>
          </p:nvSpPr>
          <p:spPr>
            <a:xfrm flipH="1">
              <a:off x="7423544" y="4281584"/>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4"/>
            <p:cNvSpPr/>
            <p:nvPr/>
          </p:nvSpPr>
          <p:spPr>
            <a:xfrm flipH="1">
              <a:off x="7467868" y="4281584"/>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4"/>
            <p:cNvSpPr/>
            <p:nvPr/>
          </p:nvSpPr>
          <p:spPr>
            <a:xfrm flipH="1">
              <a:off x="7082869" y="4200350"/>
              <a:ext cx="155423" cy="177744"/>
            </a:xfrm>
            <a:custGeom>
              <a:avLst/>
              <a:gdLst/>
              <a:ahLst/>
              <a:cxnLst/>
              <a:rect l="l" t="t" r="r" b="b"/>
              <a:pathLst>
                <a:path w="7402" h="8465" extrusionOk="0">
                  <a:moveTo>
                    <a:pt x="0" y="0"/>
                  </a:moveTo>
                  <a:lnTo>
                    <a:pt x="0" y="8465"/>
                  </a:lnTo>
                  <a:lnTo>
                    <a:pt x="7401" y="8465"/>
                  </a:lnTo>
                  <a:lnTo>
                    <a:pt x="7401"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4"/>
            <p:cNvSpPr/>
            <p:nvPr/>
          </p:nvSpPr>
          <p:spPr>
            <a:xfrm flipH="1">
              <a:off x="7051435" y="4371196"/>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4"/>
            <p:cNvSpPr/>
            <p:nvPr/>
          </p:nvSpPr>
          <p:spPr>
            <a:xfrm flipH="1">
              <a:off x="7156469" y="4200350"/>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4"/>
            <p:cNvSpPr/>
            <p:nvPr/>
          </p:nvSpPr>
          <p:spPr>
            <a:xfrm flipH="1">
              <a:off x="7136229" y="4281584"/>
              <a:ext cx="4367" cy="18352"/>
            </a:xfrm>
            <a:custGeom>
              <a:avLst/>
              <a:gdLst/>
              <a:ahLst/>
              <a:cxnLst/>
              <a:rect l="l" t="t" r="r" b="b"/>
              <a:pathLst>
                <a:path w="208" h="874" extrusionOk="0">
                  <a:moveTo>
                    <a:pt x="0" y="0"/>
                  </a:moveTo>
                  <a:lnTo>
                    <a:pt x="0" y="874"/>
                  </a:lnTo>
                  <a:lnTo>
                    <a:pt x="207" y="874"/>
                  </a:lnTo>
                  <a:lnTo>
                    <a:pt x="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4"/>
            <p:cNvSpPr/>
            <p:nvPr/>
          </p:nvSpPr>
          <p:spPr>
            <a:xfrm flipH="1">
              <a:off x="7180573" y="4281584"/>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4"/>
            <p:cNvSpPr/>
            <p:nvPr/>
          </p:nvSpPr>
          <p:spPr>
            <a:xfrm flipH="1">
              <a:off x="6559195" y="4136668"/>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4"/>
            <p:cNvSpPr/>
            <p:nvPr/>
          </p:nvSpPr>
          <p:spPr>
            <a:xfrm flipH="1">
              <a:off x="6668802" y="3901784"/>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4"/>
            <p:cNvSpPr/>
            <p:nvPr/>
          </p:nvSpPr>
          <p:spPr>
            <a:xfrm flipH="1">
              <a:off x="6668802" y="3994902"/>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4"/>
            <p:cNvSpPr/>
            <p:nvPr/>
          </p:nvSpPr>
          <p:spPr>
            <a:xfrm flipH="1">
              <a:off x="6575662" y="3994902"/>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4"/>
            <p:cNvSpPr/>
            <p:nvPr/>
          </p:nvSpPr>
          <p:spPr>
            <a:xfrm flipH="1">
              <a:off x="6575662" y="3901784"/>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4"/>
            <p:cNvSpPr/>
            <p:nvPr/>
          </p:nvSpPr>
          <p:spPr>
            <a:xfrm flipH="1">
              <a:off x="6624671" y="4380938"/>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4"/>
            <p:cNvSpPr/>
            <p:nvPr/>
          </p:nvSpPr>
          <p:spPr>
            <a:xfrm flipH="1">
              <a:off x="6689655" y="4380938"/>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44"/>
          <p:cNvGrpSpPr/>
          <p:nvPr/>
        </p:nvGrpSpPr>
        <p:grpSpPr>
          <a:xfrm flipH="1">
            <a:off x="1985962" y="3579936"/>
            <a:ext cx="1253296" cy="952367"/>
            <a:chOff x="1255475" y="4068075"/>
            <a:chExt cx="1373325" cy="1043575"/>
          </a:xfrm>
        </p:grpSpPr>
        <p:sp>
          <p:nvSpPr>
            <p:cNvPr id="1462" name="Google Shape;1462;p44"/>
            <p:cNvSpPr/>
            <p:nvPr/>
          </p:nvSpPr>
          <p:spPr>
            <a:xfrm>
              <a:off x="1255475" y="4385200"/>
              <a:ext cx="432550" cy="726450"/>
            </a:xfrm>
            <a:custGeom>
              <a:avLst/>
              <a:gdLst/>
              <a:ahLst/>
              <a:cxnLst/>
              <a:rect l="l" t="t" r="r" b="b"/>
              <a:pathLst>
                <a:path w="17302" h="29058" extrusionOk="0">
                  <a:moveTo>
                    <a:pt x="1" y="0"/>
                  </a:moveTo>
                  <a:lnTo>
                    <a:pt x="1" y="29057"/>
                  </a:lnTo>
                  <a:lnTo>
                    <a:pt x="17301" y="29057"/>
                  </a:lnTo>
                  <a:lnTo>
                    <a:pt x="173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4"/>
            <p:cNvSpPr/>
            <p:nvPr/>
          </p:nvSpPr>
          <p:spPr>
            <a:xfrm>
              <a:off x="1688000" y="4385200"/>
              <a:ext cx="938375" cy="726450"/>
            </a:xfrm>
            <a:custGeom>
              <a:avLst/>
              <a:gdLst/>
              <a:ahLst/>
              <a:cxnLst/>
              <a:rect l="l" t="t" r="r" b="b"/>
              <a:pathLst>
                <a:path w="37535" h="29058" extrusionOk="0">
                  <a:moveTo>
                    <a:pt x="0" y="0"/>
                  </a:moveTo>
                  <a:lnTo>
                    <a:pt x="0" y="29057"/>
                  </a:lnTo>
                  <a:lnTo>
                    <a:pt x="37534" y="29057"/>
                  </a:lnTo>
                  <a:lnTo>
                    <a:pt x="37534"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4"/>
            <p:cNvSpPr/>
            <p:nvPr/>
          </p:nvSpPr>
          <p:spPr>
            <a:xfrm>
              <a:off x="1255475" y="4068075"/>
              <a:ext cx="1373325" cy="317150"/>
            </a:xfrm>
            <a:custGeom>
              <a:avLst/>
              <a:gdLst/>
              <a:ahLst/>
              <a:cxnLst/>
              <a:rect l="l" t="t" r="r" b="b"/>
              <a:pathLst>
                <a:path w="54933" h="12686" extrusionOk="0">
                  <a:moveTo>
                    <a:pt x="46186" y="0"/>
                  </a:moveTo>
                  <a:lnTo>
                    <a:pt x="8597" y="33"/>
                  </a:lnTo>
                  <a:lnTo>
                    <a:pt x="1" y="12685"/>
                  </a:lnTo>
                  <a:lnTo>
                    <a:pt x="54932" y="12685"/>
                  </a:lnTo>
                  <a:lnTo>
                    <a:pt x="46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4"/>
            <p:cNvSpPr/>
            <p:nvPr/>
          </p:nvSpPr>
          <p:spPr>
            <a:xfrm>
              <a:off x="1255475" y="4068875"/>
              <a:ext cx="432475" cy="316350"/>
            </a:xfrm>
            <a:custGeom>
              <a:avLst/>
              <a:gdLst/>
              <a:ahLst/>
              <a:cxnLst/>
              <a:rect l="l" t="t" r="r" b="b"/>
              <a:pathLst>
                <a:path w="17299" h="12654" extrusionOk="0">
                  <a:moveTo>
                    <a:pt x="8597" y="1"/>
                  </a:moveTo>
                  <a:lnTo>
                    <a:pt x="1" y="12653"/>
                  </a:lnTo>
                  <a:lnTo>
                    <a:pt x="17299" y="12653"/>
                  </a:lnTo>
                  <a:lnTo>
                    <a:pt x="85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4"/>
            <p:cNvSpPr/>
            <p:nvPr/>
          </p:nvSpPr>
          <p:spPr>
            <a:xfrm>
              <a:off x="1855600" y="4621200"/>
              <a:ext cx="119150" cy="191725"/>
            </a:xfrm>
            <a:custGeom>
              <a:avLst/>
              <a:gdLst/>
              <a:ahLst/>
              <a:cxnLst/>
              <a:rect l="l" t="t" r="r" b="b"/>
              <a:pathLst>
                <a:path w="4766" h="7669" extrusionOk="0">
                  <a:moveTo>
                    <a:pt x="1" y="0"/>
                  </a:moveTo>
                  <a:lnTo>
                    <a:pt x="1" y="7669"/>
                  </a:lnTo>
                  <a:lnTo>
                    <a:pt x="4766" y="7669"/>
                  </a:lnTo>
                  <a:lnTo>
                    <a:pt x="4766"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4"/>
            <p:cNvSpPr/>
            <p:nvPr/>
          </p:nvSpPr>
          <p:spPr>
            <a:xfrm>
              <a:off x="2125000" y="4621200"/>
              <a:ext cx="119225" cy="191725"/>
            </a:xfrm>
            <a:custGeom>
              <a:avLst/>
              <a:gdLst/>
              <a:ahLst/>
              <a:cxnLst/>
              <a:rect l="l" t="t" r="r" b="b"/>
              <a:pathLst>
                <a:path w="4769" h="7669" extrusionOk="0">
                  <a:moveTo>
                    <a:pt x="0" y="0"/>
                  </a:moveTo>
                  <a:lnTo>
                    <a:pt x="0" y="7669"/>
                  </a:lnTo>
                  <a:lnTo>
                    <a:pt x="4768" y="7669"/>
                  </a:lnTo>
                  <a:lnTo>
                    <a:pt x="4768" y="0"/>
                  </a:lnTo>
                  <a:close/>
                </a:path>
              </a:pathLst>
            </a:custGeom>
            <a:solidFill>
              <a:srgbClr val="2E6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4"/>
            <p:cNvSpPr/>
            <p:nvPr/>
          </p:nvSpPr>
          <p:spPr>
            <a:xfrm>
              <a:off x="1500850" y="4621200"/>
              <a:ext cx="99750" cy="191725"/>
            </a:xfrm>
            <a:custGeom>
              <a:avLst/>
              <a:gdLst/>
              <a:ahLst/>
              <a:cxnLst/>
              <a:rect l="l" t="t" r="r" b="b"/>
              <a:pathLst>
                <a:path w="3990" h="7669" extrusionOk="0">
                  <a:moveTo>
                    <a:pt x="1" y="0"/>
                  </a:moveTo>
                  <a:lnTo>
                    <a:pt x="1"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4"/>
            <p:cNvSpPr/>
            <p:nvPr/>
          </p:nvSpPr>
          <p:spPr>
            <a:xfrm>
              <a:off x="1342850" y="4621200"/>
              <a:ext cx="99750" cy="191725"/>
            </a:xfrm>
            <a:custGeom>
              <a:avLst/>
              <a:gdLst/>
              <a:ahLst/>
              <a:cxnLst/>
              <a:rect l="l" t="t" r="r" b="b"/>
              <a:pathLst>
                <a:path w="3990" h="7669" extrusionOk="0">
                  <a:moveTo>
                    <a:pt x="0" y="0"/>
                  </a:moveTo>
                  <a:lnTo>
                    <a:pt x="0"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4"/>
            <p:cNvSpPr/>
            <p:nvPr/>
          </p:nvSpPr>
          <p:spPr>
            <a:xfrm>
              <a:off x="1401125" y="4368025"/>
              <a:ext cx="141250" cy="141250"/>
            </a:xfrm>
            <a:custGeom>
              <a:avLst/>
              <a:gdLst/>
              <a:ahLst/>
              <a:cxnLst/>
              <a:rect l="l" t="t" r="r" b="b"/>
              <a:pathLst>
                <a:path w="5650" h="5650" extrusionOk="0">
                  <a:moveTo>
                    <a:pt x="2824" y="1"/>
                  </a:moveTo>
                  <a:cubicBezTo>
                    <a:pt x="1264" y="1"/>
                    <a:pt x="1" y="1264"/>
                    <a:pt x="1" y="2824"/>
                  </a:cubicBezTo>
                  <a:cubicBezTo>
                    <a:pt x="1" y="4384"/>
                    <a:pt x="1264" y="5649"/>
                    <a:pt x="2824" y="5649"/>
                  </a:cubicBezTo>
                  <a:cubicBezTo>
                    <a:pt x="4384" y="5649"/>
                    <a:pt x="5649" y="4384"/>
                    <a:pt x="5649" y="2824"/>
                  </a:cubicBezTo>
                  <a:cubicBezTo>
                    <a:pt x="5649" y="1264"/>
                    <a:pt x="4384" y="1"/>
                    <a:pt x="2824"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5" name="Google Shape;117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Block </a:t>
            </a:r>
            <a:r>
              <a:rPr lang="en" dirty="0">
                <a:solidFill>
                  <a:schemeClr val="lt2"/>
                </a:solidFill>
              </a:rPr>
              <a:t>diagram</a:t>
            </a:r>
            <a:endParaRPr dirty="0"/>
          </a:p>
        </p:txBody>
      </p:sp>
      <p:pic>
        <p:nvPicPr>
          <p:cNvPr id="13" name="Picture 12">
            <a:extLst>
              <a:ext uri="{FF2B5EF4-FFF2-40B4-BE49-F238E27FC236}">
                <a16:creationId xmlns:a16="http://schemas.microsoft.com/office/drawing/2014/main" id="{A0F298C1-D256-B809-B870-357FA9B138C4}"/>
              </a:ext>
            </a:extLst>
          </p:cNvPr>
          <p:cNvPicPr>
            <a:picLocks noChangeAspect="1"/>
          </p:cNvPicPr>
          <p:nvPr/>
        </p:nvPicPr>
        <p:blipFill>
          <a:blip r:embed="rId3"/>
          <a:stretch>
            <a:fillRect/>
          </a:stretch>
        </p:blipFill>
        <p:spPr>
          <a:xfrm>
            <a:off x="1672045" y="1077658"/>
            <a:ext cx="5666165" cy="31285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7"/>
        <p:cNvGrpSpPr/>
        <p:nvPr/>
      </p:nvGrpSpPr>
      <p:grpSpPr>
        <a:xfrm>
          <a:off x="0" y="0"/>
          <a:ext cx="0" cy="0"/>
          <a:chOff x="0" y="0"/>
          <a:chExt cx="0" cy="0"/>
        </a:xfrm>
      </p:grpSpPr>
      <p:sp>
        <p:nvSpPr>
          <p:cNvPr id="1558" name="Google Shape;1558;p46"/>
          <p:cNvSpPr txBox="1">
            <a:spLocks noGrp="1"/>
          </p:cNvSpPr>
          <p:nvPr>
            <p:ph type="title"/>
          </p:nvPr>
        </p:nvSpPr>
        <p:spPr>
          <a:xfrm>
            <a:off x="5310050" y="2816822"/>
            <a:ext cx="3833949" cy="156576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t>After paring your phone, the connected phone will be the admin mode and will be givien choices to either control the door or the rooms inside the house. If switched to the user mode it will either make the user(“register if first time using the app” or “Login”). If the user user entered the password wrong 3 times the alarm will fire!.</a:t>
            </a:r>
            <a:endParaRPr sz="1100" dirty="0"/>
          </a:p>
        </p:txBody>
      </p:sp>
      <p:sp>
        <p:nvSpPr>
          <p:cNvPr id="1559" name="Google Shape;1559;p46"/>
          <p:cNvSpPr/>
          <p:nvPr/>
        </p:nvSpPr>
        <p:spPr>
          <a:xfrm>
            <a:off x="1846338" y="-237225"/>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 name="Google Shape;1560;p46"/>
          <p:cNvGrpSpPr/>
          <p:nvPr/>
        </p:nvGrpSpPr>
        <p:grpSpPr>
          <a:xfrm>
            <a:off x="6348525" y="969913"/>
            <a:ext cx="1234600" cy="303800"/>
            <a:chOff x="7601000" y="728638"/>
            <a:chExt cx="1234600" cy="303800"/>
          </a:xfrm>
        </p:grpSpPr>
        <p:sp>
          <p:nvSpPr>
            <p:cNvPr id="1561" name="Google Shape;1561;p46"/>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46"/>
          <p:cNvGrpSpPr/>
          <p:nvPr/>
        </p:nvGrpSpPr>
        <p:grpSpPr>
          <a:xfrm>
            <a:off x="1556938" y="341612"/>
            <a:ext cx="1587675" cy="407137"/>
            <a:chOff x="3307875" y="492575"/>
            <a:chExt cx="1587675" cy="407137"/>
          </a:xfrm>
        </p:grpSpPr>
        <p:sp>
          <p:nvSpPr>
            <p:cNvPr id="1564" name="Google Shape;1564;p46"/>
            <p:cNvSpPr/>
            <p:nvPr/>
          </p:nvSpPr>
          <p:spPr>
            <a:xfrm>
              <a:off x="3307875" y="687825"/>
              <a:ext cx="570000" cy="211875"/>
            </a:xfrm>
            <a:custGeom>
              <a:avLst/>
              <a:gdLst/>
              <a:ahLst/>
              <a:cxnLst/>
              <a:rect l="l" t="t" r="r" b="b"/>
              <a:pathLst>
                <a:path w="22800" h="8475" extrusionOk="0">
                  <a:moveTo>
                    <a:pt x="11400" y="0"/>
                  </a:moveTo>
                  <a:cubicBezTo>
                    <a:pt x="5200" y="0"/>
                    <a:pt x="153" y="3775"/>
                    <a:pt x="1" y="8475"/>
                  </a:cubicBezTo>
                  <a:lnTo>
                    <a:pt x="22800" y="8475"/>
                  </a:lnTo>
                  <a:cubicBezTo>
                    <a:pt x="22737" y="6485"/>
                    <a:pt x="21796" y="4663"/>
                    <a:pt x="20264" y="3223"/>
                  </a:cubicBezTo>
                  <a:cubicBezTo>
                    <a:pt x="18170" y="1256"/>
                    <a:pt x="14977" y="0"/>
                    <a:pt x="1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3790263" y="545450"/>
              <a:ext cx="628350" cy="354262"/>
            </a:xfrm>
            <a:custGeom>
              <a:avLst/>
              <a:gdLst/>
              <a:ahLst/>
              <a:cxnLst/>
              <a:rect l="l" t="t" r="r" b="b"/>
              <a:pathLst>
                <a:path w="25134" h="10934" extrusionOk="0">
                  <a:moveTo>
                    <a:pt x="12571" y="1"/>
                  </a:moveTo>
                  <a:cubicBezTo>
                    <a:pt x="7341" y="1"/>
                    <a:pt x="2861" y="2342"/>
                    <a:pt x="969" y="5679"/>
                  </a:cubicBezTo>
                  <a:cubicBezTo>
                    <a:pt x="345" y="6770"/>
                    <a:pt x="3" y="7973"/>
                    <a:pt x="3" y="9234"/>
                  </a:cubicBezTo>
                  <a:cubicBezTo>
                    <a:pt x="0" y="9808"/>
                    <a:pt x="75" y="10380"/>
                    <a:pt x="220" y="10934"/>
                  </a:cubicBezTo>
                  <a:lnTo>
                    <a:pt x="24916" y="10934"/>
                  </a:lnTo>
                  <a:cubicBezTo>
                    <a:pt x="25061" y="10380"/>
                    <a:pt x="25134" y="9808"/>
                    <a:pt x="25134" y="9234"/>
                  </a:cubicBezTo>
                  <a:cubicBezTo>
                    <a:pt x="25134" y="6808"/>
                    <a:pt x="23865" y="4606"/>
                    <a:pt x="21789" y="2959"/>
                  </a:cubicBezTo>
                  <a:cubicBezTo>
                    <a:pt x="19497" y="1142"/>
                    <a:pt x="16215" y="1"/>
                    <a:pt x="125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6"/>
            <p:cNvSpPr/>
            <p:nvPr/>
          </p:nvSpPr>
          <p:spPr>
            <a:xfrm>
              <a:off x="4314675" y="492575"/>
              <a:ext cx="580875" cy="407125"/>
            </a:xfrm>
            <a:custGeom>
              <a:avLst/>
              <a:gdLst/>
              <a:ahLst/>
              <a:cxnLst/>
              <a:rect l="l" t="t" r="r" b="b"/>
              <a:pathLst>
                <a:path w="23235" h="16285" extrusionOk="0">
                  <a:moveTo>
                    <a:pt x="11737" y="0"/>
                  </a:moveTo>
                  <a:cubicBezTo>
                    <a:pt x="6640" y="0"/>
                    <a:pt x="2314" y="3487"/>
                    <a:pt x="812" y="8310"/>
                  </a:cubicBezTo>
                  <a:cubicBezTo>
                    <a:pt x="1" y="10916"/>
                    <a:pt x="50" y="13711"/>
                    <a:pt x="957" y="16285"/>
                  </a:cubicBezTo>
                  <a:lnTo>
                    <a:pt x="22513" y="16285"/>
                  </a:lnTo>
                  <a:cubicBezTo>
                    <a:pt x="22992" y="14934"/>
                    <a:pt x="23234" y="13514"/>
                    <a:pt x="23232" y="12081"/>
                  </a:cubicBezTo>
                  <a:cubicBezTo>
                    <a:pt x="23232" y="5412"/>
                    <a:pt x="18085" y="0"/>
                    <a:pt x="11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46"/>
          <p:cNvSpPr/>
          <p:nvPr/>
        </p:nvSpPr>
        <p:spPr>
          <a:xfrm>
            <a:off x="5310050" y="2665149"/>
            <a:ext cx="3833949" cy="160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8"/>
        <p:cNvGrpSpPr/>
        <p:nvPr/>
      </p:nvGrpSpPr>
      <p:grpSpPr>
        <a:xfrm>
          <a:off x="0" y="0"/>
          <a:ext cx="0" cy="0"/>
          <a:chOff x="0" y="0"/>
          <a:chExt cx="0" cy="0"/>
        </a:xfrm>
      </p:grpSpPr>
      <p:sp>
        <p:nvSpPr>
          <p:cNvPr id="1629" name="Google Shape;1629;p48"/>
          <p:cNvSpPr/>
          <p:nvPr/>
        </p:nvSpPr>
        <p:spPr>
          <a:xfrm rot="364140" flipH="1">
            <a:off x="7635309" y="4022989"/>
            <a:ext cx="917389" cy="612802"/>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0" name="Google Shape;1630;p48"/>
          <p:cNvGrpSpPr/>
          <p:nvPr/>
        </p:nvGrpSpPr>
        <p:grpSpPr>
          <a:xfrm>
            <a:off x="8314548" y="3464912"/>
            <a:ext cx="600602" cy="1062175"/>
            <a:chOff x="-452058" y="1401842"/>
            <a:chExt cx="581022" cy="1027546"/>
          </a:xfrm>
        </p:grpSpPr>
        <p:sp>
          <p:nvSpPr>
            <p:cNvPr id="1631" name="Google Shape;1631;p48"/>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8"/>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8"/>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8"/>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8"/>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8"/>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8"/>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0" name="Google Shape;1690;p48"/>
          <p:cNvSpPr txBox="1">
            <a:spLocks noGrp="1"/>
          </p:cNvSpPr>
          <p:nvPr>
            <p:ph type="title"/>
          </p:nvPr>
        </p:nvSpPr>
        <p:spPr>
          <a:xfrm>
            <a:off x="-352697" y="1119202"/>
            <a:ext cx="9462651" cy="107861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dk2"/>
                </a:solidFill>
              </a:rPr>
              <a:t>The admin mode</a:t>
            </a:r>
            <a:endParaRPr dirty="0">
              <a:solidFill>
                <a:schemeClr val="dk2"/>
              </a:solidFill>
            </a:endParaRPr>
          </a:p>
        </p:txBody>
      </p:sp>
      <p:sp>
        <p:nvSpPr>
          <p:cNvPr id="1691" name="Google Shape;1691;p48"/>
          <p:cNvSpPr/>
          <p:nvPr/>
        </p:nvSpPr>
        <p:spPr>
          <a:xfrm flipH="1">
            <a:off x="6655188" y="2009037"/>
            <a:ext cx="1627786" cy="119575"/>
          </a:xfrm>
          <a:custGeom>
            <a:avLst/>
            <a:gdLst/>
            <a:ahLst/>
            <a:cxnLst/>
            <a:rect l="l" t="t" r="r" b="b"/>
            <a:pathLst>
              <a:path w="33740" h="2479" extrusionOk="0">
                <a:moveTo>
                  <a:pt x="9446" y="0"/>
                </a:moveTo>
                <a:cubicBezTo>
                  <a:pt x="7848" y="0"/>
                  <a:pt x="7042" y="447"/>
                  <a:pt x="6261" y="881"/>
                </a:cubicBezTo>
                <a:cubicBezTo>
                  <a:pt x="5542" y="1278"/>
                  <a:pt x="4860" y="1653"/>
                  <a:pt x="3477" y="1653"/>
                </a:cubicBezTo>
                <a:cubicBezTo>
                  <a:pt x="2095" y="1653"/>
                  <a:pt x="1411" y="1278"/>
                  <a:pt x="694" y="881"/>
                </a:cubicBezTo>
                <a:cubicBezTo>
                  <a:pt x="470" y="757"/>
                  <a:pt x="242" y="634"/>
                  <a:pt x="0" y="515"/>
                </a:cubicBezTo>
                <a:lnTo>
                  <a:pt x="0" y="515"/>
                </a:lnTo>
                <a:cubicBezTo>
                  <a:pt x="210" y="944"/>
                  <a:pt x="430" y="1373"/>
                  <a:pt x="652" y="1797"/>
                </a:cubicBezTo>
                <a:cubicBezTo>
                  <a:pt x="1338" y="2157"/>
                  <a:pt x="2122" y="2479"/>
                  <a:pt x="3477" y="2479"/>
                </a:cubicBezTo>
                <a:cubicBezTo>
                  <a:pt x="5075" y="2479"/>
                  <a:pt x="5884" y="2032"/>
                  <a:pt x="6662" y="1603"/>
                </a:cubicBezTo>
                <a:cubicBezTo>
                  <a:pt x="7381" y="1201"/>
                  <a:pt x="8058" y="827"/>
                  <a:pt x="9446" y="827"/>
                </a:cubicBezTo>
                <a:cubicBezTo>
                  <a:pt x="10833" y="827"/>
                  <a:pt x="11512" y="1203"/>
                  <a:pt x="12229" y="1603"/>
                </a:cubicBezTo>
                <a:cubicBezTo>
                  <a:pt x="13010" y="2032"/>
                  <a:pt x="13816" y="2479"/>
                  <a:pt x="15414" y="2479"/>
                </a:cubicBezTo>
                <a:cubicBezTo>
                  <a:pt x="17011" y="2479"/>
                  <a:pt x="17817" y="2032"/>
                  <a:pt x="18599" y="1603"/>
                </a:cubicBezTo>
                <a:cubicBezTo>
                  <a:pt x="19318" y="1201"/>
                  <a:pt x="19994" y="827"/>
                  <a:pt x="21382" y="827"/>
                </a:cubicBezTo>
                <a:cubicBezTo>
                  <a:pt x="22770" y="827"/>
                  <a:pt x="23449" y="1203"/>
                  <a:pt x="24165" y="1603"/>
                </a:cubicBezTo>
                <a:cubicBezTo>
                  <a:pt x="24946" y="2032"/>
                  <a:pt x="25755" y="2479"/>
                  <a:pt x="27355" y="2479"/>
                </a:cubicBezTo>
                <a:cubicBezTo>
                  <a:pt x="28952" y="2479"/>
                  <a:pt x="29759" y="2032"/>
                  <a:pt x="30538" y="1603"/>
                </a:cubicBezTo>
                <a:cubicBezTo>
                  <a:pt x="31256" y="1201"/>
                  <a:pt x="31938" y="827"/>
                  <a:pt x="33326" y="827"/>
                </a:cubicBezTo>
                <a:cubicBezTo>
                  <a:pt x="33553" y="827"/>
                  <a:pt x="33738" y="642"/>
                  <a:pt x="33740" y="415"/>
                </a:cubicBezTo>
                <a:cubicBezTo>
                  <a:pt x="33738" y="185"/>
                  <a:pt x="33553" y="3"/>
                  <a:pt x="33326" y="0"/>
                </a:cubicBezTo>
                <a:cubicBezTo>
                  <a:pt x="31723" y="0"/>
                  <a:pt x="30917" y="447"/>
                  <a:pt x="30138" y="881"/>
                </a:cubicBezTo>
                <a:cubicBezTo>
                  <a:pt x="29419" y="1278"/>
                  <a:pt x="28743" y="1653"/>
                  <a:pt x="27352" y="1653"/>
                </a:cubicBezTo>
                <a:cubicBezTo>
                  <a:pt x="25965" y="1653"/>
                  <a:pt x="25288" y="1278"/>
                  <a:pt x="24567" y="881"/>
                </a:cubicBezTo>
                <a:cubicBezTo>
                  <a:pt x="23783" y="447"/>
                  <a:pt x="22979" y="0"/>
                  <a:pt x="21382" y="0"/>
                </a:cubicBezTo>
                <a:cubicBezTo>
                  <a:pt x="19784" y="0"/>
                  <a:pt x="18978" y="447"/>
                  <a:pt x="18197" y="881"/>
                </a:cubicBezTo>
                <a:cubicBezTo>
                  <a:pt x="17478" y="1278"/>
                  <a:pt x="16797" y="1653"/>
                  <a:pt x="15414" y="1653"/>
                </a:cubicBezTo>
                <a:cubicBezTo>
                  <a:pt x="14031" y="1653"/>
                  <a:pt x="13347" y="1278"/>
                  <a:pt x="12631" y="881"/>
                </a:cubicBezTo>
                <a:cubicBezTo>
                  <a:pt x="11847" y="447"/>
                  <a:pt x="11043" y="0"/>
                  <a:pt x="9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8"/>
          <p:cNvSpPr txBox="1">
            <a:spLocks noGrp="1"/>
          </p:cNvSpPr>
          <p:nvPr>
            <p:ph type="subTitle" idx="2"/>
          </p:nvPr>
        </p:nvSpPr>
        <p:spPr>
          <a:xfrm>
            <a:off x="4612375" y="2104280"/>
            <a:ext cx="3856900" cy="523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rPr>
              <a:t>UART Communication:</a:t>
            </a:r>
          </a:p>
          <a:p>
            <a:pPr marL="0" lvl="0" indent="0" algn="l" rtl="0">
              <a:spcBef>
                <a:spcPts val="0"/>
              </a:spcBef>
              <a:spcAft>
                <a:spcPts val="0"/>
              </a:spcAft>
              <a:buNone/>
            </a:pPr>
            <a:endParaRPr lang="en-US" dirty="0">
              <a:solidFill>
                <a:schemeClr val="lt2"/>
              </a:solidFill>
            </a:endParaRPr>
          </a:p>
          <a:p>
            <a:pPr marL="228600" lvl="0" indent="-228600" algn="l" rtl="0">
              <a:spcBef>
                <a:spcPts val="0"/>
              </a:spcBef>
              <a:spcAft>
                <a:spcPts val="0"/>
              </a:spcAft>
              <a:buAutoNum type="arabicPeriod"/>
            </a:pPr>
            <a:r>
              <a:rPr lang="en-US" sz="1050" dirty="0"/>
              <a:t>Transmitting/Receiving between MC and PC/mobile. </a:t>
            </a:r>
          </a:p>
          <a:p>
            <a:pPr marL="228600" lvl="0" indent="-228600" algn="l" rtl="0">
              <a:spcBef>
                <a:spcPts val="0"/>
              </a:spcBef>
              <a:spcAft>
                <a:spcPts val="0"/>
              </a:spcAft>
              <a:buAutoNum type="arabicPeriod"/>
            </a:pPr>
            <a:endParaRPr lang="en-US" sz="1050" dirty="0"/>
          </a:p>
          <a:p>
            <a:pPr marL="228600" lvl="0" indent="-228600" algn="l" rtl="0">
              <a:spcBef>
                <a:spcPts val="0"/>
              </a:spcBef>
              <a:spcAft>
                <a:spcPts val="0"/>
              </a:spcAft>
              <a:buAutoNum type="arabicPeriod"/>
            </a:pPr>
            <a:r>
              <a:rPr lang="en-US" sz="1050" dirty="0"/>
              <a:t> Every action, Message is printed on Mobile/PC screen. </a:t>
            </a:r>
          </a:p>
          <a:p>
            <a:pPr marL="228600" lvl="0" indent="-228600" algn="l" rtl="0">
              <a:spcBef>
                <a:spcPts val="0"/>
              </a:spcBef>
              <a:spcAft>
                <a:spcPts val="0"/>
              </a:spcAft>
              <a:buAutoNum type="arabicPeriod"/>
            </a:pPr>
            <a:endParaRPr lang="en-US" sz="1050" dirty="0"/>
          </a:p>
          <a:p>
            <a:pPr marL="228600" lvl="0" indent="-228600" algn="l" rtl="0">
              <a:spcBef>
                <a:spcPts val="0"/>
              </a:spcBef>
              <a:spcAft>
                <a:spcPts val="0"/>
              </a:spcAft>
              <a:buAutoNum type="arabicPeriod"/>
            </a:pPr>
            <a:r>
              <a:rPr lang="en-US" sz="1050" dirty="0"/>
              <a:t> Transmitting/Receiving the commands to run the system</a:t>
            </a:r>
            <a:endParaRPr lang="en-US" sz="1050" dirty="0">
              <a:solidFill>
                <a:schemeClr val="lt2"/>
              </a:solidFill>
            </a:endParaRPr>
          </a:p>
          <a:p>
            <a:pPr marL="0" lvl="0" indent="0" algn="l" rtl="0">
              <a:spcBef>
                <a:spcPts val="0"/>
              </a:spcBef>
              <a:spcAft>
                <a:spcPts val="0"/>
              </a:spcAft>
              <a:buNone/>
            </a:pPr>
            <a:endParaRPr dirty="0">
              <a:solidFill>
                <a:schemeClr val="lt2"/>
              </a:solidFill>
            </a:endParaRPr>
          </a:p>
        </p:txBody>
      </p:sp>
      <p:sp>
        <p:nvSpPr>
          <p:cNvPr id="1693" name="Google Shape;1693;p48"/>
          <p:cNvSpPr/>
          <p:nvPr/>
        </p:nvSpPr>
        <p:spPr>
          <a:xfrm>
            <a:off x="2630425" y="23691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 name="Google Shape;1694;p48"/>
          <p:cNvGrpSpPr/>
          <p:nvPr/>
        </p:nvGrpSpPr>
        <p:grpSpPr>
          <a:xfrm>
            <a:off x="3240437" y="668988"/>
            <a:ext cx="1234600" cy="303800"/>
            <a:chOff x="7601000" y="728638"/>
            <a:chExt cx="1234600" cy="303800"/>
          </a:xfrm>
        </p:grpSpPr>
        <p:sp>
          <p:nvSpPr>
            <p:cNvPr id="1695" name="Google Shape;1695;p48"/>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8"/>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48"/>
          <p:cNvGrpSpPr/>
          <p:nvPr/>
        </p:nvGrpSpPr>
        <p:grpSpPr>
          <a:xfrm>
            <a:off x="390627" y="858258"/>
            <a:ext cx="969879" cy="238720"/>
            <a:chOff x="5129775" y="1122875"/>
            <a:chExt cx="750100" cy="184625"/>
          </a:xfrm>
        </p:grpSpPr>
        <p:sp>
          <p:nvSpPr>
            <p:cNvPr id="1698" name="Google Shape;1698;p48"/>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8"/>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48"/>
          <p:cNvGrpSpPr/>
          <p:nvPr/>
        </p:nvGrpSpPr>
        <p:grpSpPr>
          <a:xfrm>
            <a:off x="7959083" y="3628013"/>
            <a:ext cx="581018" cy="905038"/>
            <a:chOff x="7121388" y="3487482"/>
            <a:chExt cx="414806" cy="646087"/>
          </a:xfrm>
        </p:grpSpPr>
        <p:sp>
          <p:nvSpPr>
            <p:cNvPr id="1767" name="Google Shape;1767;p48"/>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8"/>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8"/>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8"/>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48"/>
          <p:cNvGrpSpPr/>
          <p:nvPr/>
        </p:nvGrpSpPr>
        <p:grpSpPr>
          <a:xfrm>
            <a:off x="7027991" y="4198360"/>
            <a:ext cx="757338" cy="466940"/>
            <a:chOff x="5032873" y="3579992"/>
            <a:chExt cx="1272410" cy="784509"/>
          </a:xfrm>
        </p:grpSpPr>
        <p:sp>
          <p:nvSpPr>
            <p:cNvPr id="1774" name="Google Shape;1774;p48"/>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8"/>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127B0B4-AA7F-0599-DE14-C6A70245A58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703341" y="2433149"/>
            <a:ext cx="2712578" cy="13291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Google Shape;2062;p53">
            <a:extLst>
              <a:ext uri="{FF2B5EF4-FFF2-40B4-BE49-F238E27FC236}">
                <a16:creationId xmlns:a16="http://schemas.microsoft.com/office/drawing/2014/main" id="{E01B0595-0DD6-569C-C9C8-96421E95AFB4}"/>
              </a:ext>
            </a:extLst>
          </p:cNvPr>
          <p:cNvSpPr/>
          <p:nvPr/>
        </p:nvSpPr>
        <p:spPr>
          <a:xfrm>
            <a:off x="142953" y="2009037"/>
            <a:ext cx="1354030" cy="2463884"/>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5B61061F-74EC-B534-2561-8CD5DA0FCD12}"/>
              </a:ext>
            </a:extLst>
          </p:cNvPr>
          <p:cNvPicPr>
            <a:picLocks noChangeAspect="1"/>
          </p:cNvPicPr>
          <p:nvPr/>
        </p:nvPicPr>
        <p:blipFill>
          <a:blip r:embed="rId5"/>
          <a:stretch>
            <a:fillRect/>
          </a:stretch>
        </p:blipFill>
        <p:spPr>
          <a:xfrm>
            <a:off x="174744" y="2235243"/>
            <a:ext cx="1290447" cy="19963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3"/>
        <p:cNvGrpSpPr/>
        <p:nvPr/>
      </p:nvGrpSpPr>
      <p:grpSpPr>
        <a:xfrm>
          <a:off x="0" y="0"/>
          <a:ext cx="0" cy="0"/>
          <a:chOff x="0" y="0"/>
          <a:chExt cx="0" cy="0"/>
        </a:xfrm>
      </p:grpSpPr>
      <p:grpSp>
        <p:nvGrpSpPr>
          <p:cNvPr id="1935" name="Google Shape;1935;p52"/>
          <p:cNvGrpSpPr/>
          <p:nvPr/>
        </p:nvGrpSpPr>
        <p:grpSpPr>
          <a:xfrm flipH="1">
            <a:off x="7182710" y="3193079"/>
            <a:ext cx="949093" cy="813199"/>
            <a:chOff x="3014975" y="2868700"/>
            <a:chExt cx="1447450" cy="1240200"/>
          </a:xfrm>
        </p:grpSpPr>
        <p:sp>
          <p:nvSpPr>
            <p:cNvPr id="1936" name="Google Shape;1936;p52"/>
            <p:cNvSpPr/>
            <p:nvPr/>
          </p:nvSpPr>
          <p:spPr>
            <a:xfrm>
              <a:off x="3016100" y="2868700"/>
              <a:ext cx="1446325" cy="376850"/>
            </a:xfrm>
            <a:custGeom>
              <a:avLst/>
              <a:gdLst/>
              <a:ahLst/>
              <a:cxnLst/>
              <a:rect l="l" t="t" r="r" b="b"/>
              <a:pathLst>
                <a:path w="57853" h="15074" extrusionOk="0">
                  <a:moveTo>
                    <a:pt x="10394" y="0"/>
                  </a:moveTo>
                  <a:lnTo>
                    <a:pt x="1" y="15074"/>
                  </a:lnTo>
                  <a:lnTo>
                    <a:pt x="57853" y="15074"/>
                  </a:lnTo>
                  <a:lnTo>
                    <a:pt x="47634" y="40"/>
                  </a:lnTo>
                  <a:lnTo>
                    <a:pt x="10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3948400" y="3245525"/>
              <a:ext cx="514025" cy="863375"/>
            </a:xfrm>
            <a:custGeom>
              <a:avLst/>
              <a:gdLst/>
              <a:ahLst/>
              <a:cxnLst/>
              <a:rect l="l" t="t" r="r" b="b"/>
              <a:pathLst>
                <a:path w="20561" h="34535" extrusionOk="0">
                  <a:moveTo>
                    <a:pt x="0" y="1"/>
                  </a:moveTo>
                  <a:lnTo>
                    <a:pt x="0" y="34535"/>
                  </a:lnTo>
                  <a:lnTo>
                    <a:pt x="20561" y="34535"/>
                  </a:lnTo>
                  <a:lnTo>
                    <a:pt x="205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3948450" y="2869675"/>
              <a:ext cx="513975" cy="375875"/>
            </a:xfrm>
            <a:custGeom>
              <a:avLst/>
              <a:gdLst/>
              <a:ahLst/>
              <a:cxnLst/>
              <a:rect l="l" t="t" r="r" b="b"/>
              <a:pathLst>
                <a:path w="20559" h="15035" extrusionOk="0">
                  <a:moveTo>
                    <a:pt x="10340" y="1"/>
                  </a:moveTo>
                  <a:lnTo>
                    <a:pt x="1" y="15035"/>
                  </a:lnTo>
                  <a:lnTo>
                    <a:pt x="20559" y="15035"/>
                  </a:lnTo>
                  <a:lnTo>
                    <a:pt x="103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103150" y="3251775"/>
              <a:ext cx="204525" cy="204450"/>
            </a:xfrm>
            <a:custGeom>
              <a:avLst/>
              <a:gdLst/>
              <a:ahLst/>
              <a:cxnLst/>
              <a:rect l="l" t="t" r="r" b="b"/>
              <a:pathLst>
                <a:path w="8181" h="8178" extrusionOk="0">
                  <a:moveTo>
                    <a:pt x="4092" y="1"/>
                  </a:moveTo>
                  <a:cubicBezTo>
                    <a:pt x="1833" y="1"/>
                    <a:pt x="1" y="1830"/>
                    <a:pt x="1" y="4089"/>
                  </a:cubicBezTo>
                  <a:cubicBezTo>
                    <a:pt x="1" y="6348"/>
                    <a:pt x="1833" y="8178"/>
                    <a:pt x="4092" y="8178"/>
                  </a:cubicBezTo>
                  <a:cubicBezTo>
                    <a:pt x="6348" y="8178"/>
                    <a:pt x="8180" y="6348"/>
                    <a:pt x="8180" y="4089"/>
                  </a:cubicBezTo>
                  <a:cubicBezTo>
                    <a:pt x="8180" y="1830"/>
                    <a:pt x="6348" y="1"/>
                    <a:pt x="4092" y="1"/>
                  </a:cubicBez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3014975" y="3245525"/>
              <a:ext cx="933450" cy="863375"/>
            </a:xfrm>
            <a:custGeom>
              <a:avLst/>
              <a:gdLst/>
              <a:ahLst/>
              <a:cxnLst/>
              <a:rect l="l" t="t" r="r" b="b"/>
              <a:pathLst>
                <a:path w="37338" h="34535" extrusionOk="0">
                  <a:moveTo>
                    <a:pt x="1" y="1"/>
                  </a:moveTo>
                  <a:lnTo>
                    <a:pt x="1" y="34535"/>
                  </a:lnTo>
                  <a:lnTo>
                    <a:pt x="37337" y="34535"/>
                  </a:lnTo>
                  <a:lnTo>
                    <a:pt x="37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3181725" y="3368100"/>
              <a:ext cx="120700" cy="166575"/>
            </a:xfrm>
            <a:custGeom>
              <a:avLst/>
              <a:gdLst/>
              <a:ahLst/>
              <a:cxnLst/>
              <a:rect l="l" t="t" r="r" b="b"/>
              <a:pathLst>
                <a:path w="4828" h="6663" extrusionOk="0">
                  <a:moveTo>
                    <a:pt x="0" y="0"/>
                  </a:moveTo>
                  <a:lnTo>
                    <a:pt x="0" y="6662"/>
                  </a:lnTo>
                  <a:lnTo>
                    <a:pt x="4828" y="6662"/>
                  </a:lnTo>
                  <a:lnTo>
                    <a:pt x="4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3421350" y="3368100"/>
              <a:ext cx="120700" cy="166575"/>
            </a:xfrm>
            <a:custGeom>
              <a:avLst/>
              <a:gdLst/>
              <a:ahLst/>
              <a:cxnLst/>
              <a:rect l="l" t="t" r="r" b="b"/>
              <a:pathLst>
                <a:path w="4828" h="6663" extrusionOk="0">
                  <a:moveTo>
                    <a:pt x="0" y="0"/>
                  </a:moveTo>
                  <a:lnTo>
                    <a:pt x="0" y="6662"/>
                  </a:lnTo>
                  <a:lnTo>
                    <a:pt x="4828" y="6662"/>
                  </a:lnTo>
                  <a:lnTo>
                    <a:pt x="4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3660900" y="3368100"/>
              <a:ext cx="120775" cy="166575"/>
            </a:xfrm>
            <a:custGeom>
              <a:avLst/>
              <a:gdLst/>
              <a:ahLst/>
              <a:cxnLst/>
              <a:rect l="l" t="t" r="r" b="b"/>
              <a:pathLst>
                <a:path w="4831" h="6663" extrusionOk="0">
                  <a:moveTo>
                    <a:pt x="1" y="0"/>
                  </a:moveTo>
                  <a:lnTo>
                    <a:pt x="1" y="6662"/>
                  </a:lnTo>
                  <a:lnTo>
                    <a:pt x="4831" y="6662"/>
                  </a:lnTo>
                  <a:lnTo>
                    <a:pt x="48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3181725" y="3657450"/>
              <a:ext cx="120700" cy="166575"/>
            </a:xfrm>
            <a:custGeom>
              <a:avLst/>
              <a:gdLst/>
              <a:ahLst/>
              <a:cxnLst/>
              <a:rect l="l" t="t" r="r" b="b"/>
              <a:pathLst>
                <a:path w="4828" h="6663" extrusionOk="0">
                  <a:moveTo>
                    <a:pt x="0" y="1"/>
                  </a:moveTo>
                  <a:lnTo>
                    <a:pt x="0" y="6663"/>
                  </a:lnTo>
                  <a:lnTo>
                    <a:pt x="4828" y="6663"/>
                  </a:lnTo>
                  <a:lnTo>
                    <a:pt x="48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2"/>
            <p:cNvSpPr/>
            <p:nvPr/>
          </p:nvSpPr>
          <p:spPr>
            <a:xfrm>
              <a:off x="3421350" y="3657450"/>
              <a:ext cx="120700" cy="166575"/>
            </a:xfrm>
            <a:custGeom>
              <a:avLst/>
              <a:gdLst/>
              <a:ahLst/>
              <a:cxnLst/>
              <a:rect l="l" t="t" r="r" b="b"/>
              <a:pathLst>
                <a:path w="4828" h="6663" extrusionOk="0">
                  <a:moveTo>
                    <a:pt x="0" y="1"/>
                  </a:moveTo>
                  <a:lnTo>
                    <a:pt x="0" y="6663"/>
                  </a:lnTo>
                  <a:lnTo>
                    <a:pt x="4828" y="6663"/>
                  </a:lnTo>
                  <a:lnTo>
                    <a:pt x="48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3660900" y="3657450"/>
              <a:ext cx="120775" cy="166575"/>
            </a:xfrm>
            <a:custGeom>
              <a:avLst/>
              <a:gdLst/>
              <a:ahLst/>
              <a:cxnLst/>
              <a:rect l="l" t="t" r="r" b="b"/>
              <a:pathLst>
                <a:path w="4831" h="6663" extrusionOk="0">
                  <a:moveTo>
                    <a:pt x="1" y="1"/>
                  </a:moveTo>
                  <a:lnTo>
                    <a:pt x="1" y="6663"/>
                  </a:lnTo>
                  <a:lnTo>
                    <a:pt x="4831" y="6663"/>
                  </a:lnTo>
                  <a:lnTo>
                    <a:pt x="48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52"/>
          <p:cNvGrpSpPr/>
          <p:nvPr/>
        </p:nvGrpSpPr>
        <p:grpSpPr>
          <a:xfrm>
            <a:off x="7925043" y="3274403"/>
            <a:ext cx="949159" cy="1254186"/>
            <a:chOff x="4830553" y="2727850"/>
            <a:chExt cx="1584572" cy="2093800"/>
          </a:xfrm>
        </p:grpSpPr>
        <p:sp>
          <p:nvSpPr>
            <p:cNvPr id="1948" name="Google Shape;1948;p52"/>
            <p:cNvSpPr/>
            <p:nvPr/>
          </p:nvSpPr>
          <p:spPr>
            <a:xfrm>
              <a:off x="4831740" y="3432800"/>
              <a:ext cx="1580375" cy="1388850"/>
            </a:xfrm>
            <a:custGeom>
              <a:avLst/>
              <a:gdLst/>
              <a:ahLst/>
              <a:cxnLst/>
              <a:rect l="l" t="t" r="r" b="b"/>
              <a:pathLst>
                <a:path w="63215" h="55554" extrusionOk="0">
                  <a:moveTo>
                    <a:pt x="1" y="1"/>
                  </a:moveTo>
                  <a:lnTo>
                    <a:pt x="1" y="55554"/>
                  </a:lnTo>
                  <a:lnTo>
                    <a:pt x="63214" y="55554"/>
                  </a:lnTo>
                  <a:lnTo>
                    <a:pt x="63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2"/>
            <p:cNvSpPr/>
            <p:nvPr/>
          </p:nvSpPr>
          <p:spPr>
            <a:xfrm>
              <a:off x="4830553" y="3432818"/>
              <a:ext cx="1559830" cy="91775"/>
            </a:xfrm>
            <a:custGeom>
              <a:avLst/>
              <a:gdLst/>
              <a:ahLst/>
              <a:cxnLst/>
              <a:rect l="l" t="t" r="r" b="b"/>
              <a:pathLst>
                <a:path w="63215" h="3671" extrusionOk="0">
                  <a:moveTo>
                    <a:pt x="1" y="1"/>
                  </a:moveTo>
                  <a:lnTo>
                    <a:pt x="1" y="3670"/>
                  </a:lnTo>
                  <a:lnTo>
                    <a:pt x="63214" y="3670"/>
                  </a:lnTo>
                  <a:lnTo>
                    <a:pt x="63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2"/>
            <p:cNvSpPr/>
            <p:nvPr/>
          </p:nvSpPr>
          <p:spPr>
            <a:xfrm>
              <a:off x="5702525" y="3432800"/>
              <a:ext cx="712600" cy="1388850"/>
            </a:xfrm>
            <a:custGeom>
              <a:avLst/>
              <a:gdLst/>
              <a:ahLst/>
              <a:cxnLst/>
              <a:rect l="l" t="t" r="r" b="b"/>
              <a:pathLst>
                <a:path w="28504" h="55554" extrusionOk="0">
                  <a:moveTo>
                    <a:pt x="1" y="1"/>
                  </a:moveTo>
                  <a:lnTo>
                    <a:pt x="1" y="55554"/>
                  </a:lnTo>
                  <a:lnTo>
                    <a:pt x="28503" y="55554"/>
                  </a:lnTo>
                  <a:lnTo>
                    <a:pt x="28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2"/>
            <p:cNvSpPr/>
            <p:nvPr/>
          </p:nvSpPr>
          <p:spPr>
            <a:xfrm>
              <a:off x="5702650" y="2828200"/>
              <a:ext cx="712475" cy="604700"/>
            </a:xfrm>
            <a:custGeom>
              <a:avLst/>
              <a:gdLst/>
              <a:ahLst/>
              <a:cxnLst/>
              <a:rect l="l" t="t" r="r" b="b"/>
              <a:pathLst>
                <a:path w="28499" h="24188" extrusionOk="0">
                  <a:moveTo>
                    <a:pt x="14133" y="0"/>
                  </a:moveTo>
                  <a:lnTo>
                    <a:pt x="1" y="24187"/>
                  </a:lnTo>
                  <a:lnTo>
                    <a:pt x="28498" y="24187"/>
                  </a:lnTo>
                  <a:lnTo>
                    <a:pt x="14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2"/>
            <p:cNvSpPr/>
            <p:nvPr/>
          </p:nvSpPr>
          <p:spPr>
            <a:xfrm>
              <a:off x="5829575" y="3559550"/>
              <a:ext cx="178050" cy="377625"/>
            </a:xfrm>
            <a:custGeom>
              <a:avLst/>
              <a:gdLst/>
              <a:ahLst/>
              <a:cxnLst/>
              <a:rect l="l" t="t" r="r" b="b"/>
              <a:pathLst>
                <a:path w="7122" h="15105" extrusionOk="0">
                  <a:moveTo>
                    <a:pt x="1" y="0"/>
                  </a:moveTo>
                  <a:lnTo>
                    <a:pt x="1" y="15104"/>
                  </a:lnTo>
                  <a:lnTo>
                    <a:pt x="7122" y="15104"/>
                  </a:lnTo>
                  <a:lnTo>
                    <a:pt x="7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2"/>
            <p:cNvSpPr/>
            <p:nvPr/>
          </p:nvSpPr>
          <p:spPr>
            <a:xfrm>
              <a:off x="6110075" y="3559550"/>
              <a:ext cx="178000" cy="377625"/>
            </a:xfrm>
            <a:custGeom>
              <a:avLst/>
              <a:gdLst/>
              <a:ahLst/>
              <a:cxnLst/>
              <a:rect l="l" t="t" r="r" b="b"/>
              <a:pathLst>
                <a:path w="7120" h="15105" extrusionOk="0">
                  <a:moveTo>
                    <a:pt x="1" y="0"/>
                  </a:moveTo>
                  <a:lnTo>
                    <a:pt x="1" y="15104"/>
                  </a:lnTo>
                  <a:lnTo>
                    <a:pt x="7119" y="15104"/>
                  </a:lnTo>
                  <a:lnTo>
                    <a:pt x="71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2"/>
            <p:cNvSpPr/>
            <p:nvPr/>
          </p:nvSpPr>
          <p:spPr>
            <a:xfrm>
              <a:off x="4834750" y="2828200"/>
              <a:ext cx="1221250" cy="604700"/>
            </a:xfrm>
            <a:custGeom>
              <a:avLst/>
              <a:gdLst/>
              <a:ahLst/>
              <a:cxnLst/>
              <a:rect l="l" t="t" r="r" b="b"/>
              <a:pathLst>
                <a:path w="48850" h="24188" extrusionOk="0">
                  <a:moveTo>
                    <a:pt x="13764" y="0"/>
                  </a:moveTo>
                  <a:lnTo>
                    <a:pt x="1" y="24187"/>
                  </a:lnTo>
                  <a:lnTo>
                    <a:pt x="34717" y="24187"/>
                  </a:lnTo>
                  <a:lnTo>
                    <a:pt x="488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2"/>
            <p:cNvSpPr/>
            <p:nvPr/>
          </p:nvSpPr>
          <p:spPr>
            <a:xfrm>
              <a:off x="5295600" y="2727850"/>
              <a:ext cx="343800" cy="336675"/>
            </a:xfrm>
            <a:custGeom>
              <a:avLst/>
              <a:gdLst/>
              <a:ahLst/>
              <a:cxnLst/>
              <a:rect l="l" t="t" r="r" b="b"/>
              <a:pathLst>
                <a:path w="13752" h="13467" extrusionOk="0">
                  <a:moveTo>
                    <a:pt x="1" y="0"/>
                  </a:moveTo>
                  <a:lnTo>
                    <a:pt x="1" y="13467"/>
                  </a:lnTo>
                  <a:lnTo>
                    <a:pt x="13751" y="13467"/>
                  </a:lnTo>
                  <a:lnTo>
                    <a:pt x="13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2"/>
            <p:cNvSpPr/>
            <p:nvPr/>
          </p:nvSpPr>
          <p:spPr>
            <a:xfrm>
              <a:off x="5556625" y="2727850"/>
              <a:ext cx="82825" cy="336675"/>
            </a:xfrm>
            <a:custGeom>
              <a:avLst/>
              <a:gdLst/>
              <a:ahLst/>
              <a:cxnLst/>
              <a:rect l="l" t="t" r="r" b="b"/>
              <a:pathLst>
                <a:path w="3313" h="13467" extrusionOk="0">
                  <a:moveTo>
                    <a:pt x="1" y="0"/>
                  </a:moveTo>
                  <a:lnTo>
                    <a:pt x="1" y="13467"/>
                  </a:lnTo>
                  <a:lnTo>
                    <a:pt x="3313" y="13467"/>
                  </a:lnTo>
                  <a:lnTo>
                    <a:pt x="33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52"/>
          <p:cNvGrpSpPr/>
          <p:nvPr/>
        </p:nvGrpSpPr>
        <p:grpSpPr>
          <a:xfrm>
            <a:off x="7075185" y="3812155"/>
            <a:ext cx="949105" cy="721110"/>
            <a:chOff x="1255475" y="4068075"/>
            <a:chExt cx="1373325" cy="1043575"/>
          </a:xfrm>
        </p:grpSpPr>
        <p:sp>
          <p:nvSpPr>
            <p:cNvPr id="1958" name="Google Shape;1958;p52"/>
            <p:cNvSpPr/>
            <p:nvPr/>
          </p:nvSpPr>
          <p:spPr>
            <a:xfrm>
              <a:off x="1255475" y="4385200"/>
              <a:ext cx="432550" cy="726450"/>
            </a:xfrm>
            <a:custGeom>
              <a:avLst/>
              <a:gdLst/>
              <a:ahLst/>
              <a:cxnLst/>
              <a:rect l="l" t="t" r="r" b="b"/>
              <a:pathLst>
                <a:path w="17302" h="29058" extrusionOk="0">
                  <a:moveTo>
                    <a:pt x="1" y="0"/>
                  </a:moveTo>
                  <a:lnTo>
                    <a:pt x="1" y="29057"/>
                  </a:lnTo>
                  <a:lnTo>
                    <a:pt x="17301" y="29057"/>
                  </a:lnTo>
                  <a:lnTo>
                    <a:pt x="173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2"/>
            <p:cNvSpPr/>
            <p:nvPr/>
          </p:nvSpPr>
          <p:spPr>
            <a:xfrm>
              <a:off x="1688000" y="4385200"/>
              <a:ext cx="938375" cy="726450"/>
            </a:xfrm>
            <a:custGeom>
              <a:avLst/>
              <a:gdLst/>
              <a:ahLst/>
              <a:cxnLst/>
              <a:rect l="l" t="t" r="r" b="b"/>
              <a:pathLst>
                <a:path w="37535" h="29058" extrusionOk="0">
                  <a:moveTo>
                    <a:pt x="0" y="0"/>
                  </a:moveTo>
                  <a:lnTo>
                    <a:pt x="0" y="29057"/>
                  </a:lnTo>
                  <a:lnTo>
                    <a:pt x="37534" y="29057"/>
                  </a:lnTo>
                  <a:lnTo>
                    <a:pt x="375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2"/>
            <p:cNvSpPr/>
            <p:nvPr/>
          </p:nvSpPr>
          <p:spPr>
            <a:xfrm>
              <a:off x="1255475" y="4068075"/>
              <a:ext cx="1373325" cy="317150"/>
            </a:xfrm>
            <a:custGeom>
              <a:avLst/>
              <a:gdLst/>
              <a:ahLst/>
              <a:cxnLst/>
              <a:rect l="l" t="t" r="r" b="b"/>
              <a:pathLst>
                <a:path w="54933" h="12686" extrusionOk="0">
                  <a:moveTo>
                    <a:pt x="46186" y="0"/>
                  </a:moveTo>
                  <a:lnTo>
                    <a:pt x="8597" y="33"/>
                  </a:lnTo>
                  <a:lnTo>
                    <a:pt x="1" y="12685"/>
                  </a:lnTo>
                  <a:lnTo>
                    <a:pt x="54932" y="12685"/>
                  </a:lnTo>
                  <a:lnTo>
                    <a:pt x="46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2"/>
            <p:cNvSpPr/>
            <p:nvPr/>
          </p:nvSpPr>
          <p:spPr>
            <a:xfrm>
              <a:off x="1255475" y="4068875"/>
              <a:ext cx="432475" cy="316350"/>
            </a:xfrm>
            <a:custGeom>
              <a:avLst/>
              <a:gdLst/>
              <a:ahLst/>
              <a:cxnLst/>
              <a:rect l="l" t="t" r="r" b="b"/>
              <a:pathLst>
                <a:path w="17299" h="12654" extrusionOk="0">
                  <a:moveTo>
                    <a:pt x="8597" y="1"/>
                  </a:moveTo>
                  <a:lnTo>
                    <a:pt x="1" y="12653"/>
                  </a:lnTo>
                  <a:lnTo>
                    <a:pt x="17299" y="12653"/>
                  </a:lnTo>
                  <a:lnTo>
                    <a:pt x="85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2"/>
            <p:cNvSpPr/>
            <p:nvPr/>
          </p:nvSpPr>
          <p:spPr>
            <a:xfrm>
              <a:off x="1855600" y="4621200"/>
              <a:ext cx="119150" cy="191725"/>
            </a:xfrm>
            <a:custGeom>
              <a:avLst/>
              <a:gdLst/>
              <a:ahLst/>
              <a:cxnLst/>
              <a:rect l="l" t="t" r="r" b="b"/>
              <a:pathLst>
                <a:path w="4766" h="7669" extrusionOk="0">
                  <a:moveTo>
                    <a:pt x="1" y="0"/>
                  </a:moveTo>
                  <a:lnTo>
                    <a:pt x="1" y="7669"/>
                  </a:lnTo>
                  <a:lnTo>
                    <a:pt x="4766" y="7669"/>
                  </a:lnTo>
                  <a:lnTo>
                    <a:pt x="4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2"/>
            <p:cNvSpPr/>
            <p:nvPr/>
          </p:nvSpPr>
          <p:spPr>
            <a:xfrm>
              <a:off x="2125000" y="4621200"/>
              <a:ext cx="119225" cy="191725"/>
            </a:xfrm>
            <a:custGeom>
              <a:avLst/>
              <a:gdLst/>
              <a:ahLst/>
              <a:cxnLst/>
              <a:rect l="l" t="t" r="r" b="b"/>
              <a:pathLst>
                <a:path w="4769" h="7669" extrusionOk="0">
                  <a:moveTo>
                    <a:pt x="0" y="0"/>
                  </a:moveTo>
                  <a:lnTo>
                    <a:pt x="0" y="7669"/>
                  </a:lnTo>
                  <a:lnTo>
                    <a:pt x="4768" y="7669"/>
                  </a:lnTo>
                  <a:lnTo>
                    <a:pt x="47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2"/>
            <p:cNvSpPr/>
            <p:nvPr/>
          </p:nvSpPr>
          <p:spPr>
            <a:xfrm>
              <a:off x="1500850" y="4621200"/>
              <a:ext cx="99750" cy="191725"/>
            </a:xfrm>
            <a:custGeom>
              <a:avLst/>
              <a:gdLst/>
              <a:ahLst/>
              <a:cxnLst/>
              <a:rect l="l" t="t" r="r" b="b"/>
              <a:pathLst>
                <a:path w="3990" h="7669" extrusionOk="0">
                  <a:moveTo>
                    <a:pt x="1" y="0"/>
                  </a:moveTo>
                  <a:lnTo>
                    <a:pt x="1"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2"/>
            <p:cNvSpPr/>
            <p:nvPr/>
          </p:nvSpPr>
          <p:spPr>
            <a:xfrm>
              <a:off x="1342850" y="4621200"/>
              <a:ext cx="99750" cy="191725"/>
            </a:xfrm>
            <a:custGeom>
              <a:avLst/>
              <a:gdLst/>
              <a:ahLst/>
              <a:cxnLst/>
              <a:rect l="l" t="t" r="r" b="b"/>
              <a:pathLst>
                <a:path w="3990" h="7669" extrusionOk="0">
                  <a:moveTo>
                    <a:pt x="0" y="0"/>
                  </a:moveTo>
                  <a:lnTo>
                    <a:pt x="0" y="7669"/>
                  </a:lnTo>
                  <a:lnTo>
                    <a:pt x="3989" y="7669"/>
                  </a:lnTo>
                  <a:lnTo>
                    <a:pt x="3989" y="0"/>
                  </a:lnTo>
                  <a:close/>
                </a:path>
              </a:pathLst>
            </a:custGeom>
            <a:solidFill>
              <a:srgbClr val="FF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2"/>
            <p:cNvSpPr/>
            <p:nvPr/>
          </p:nvSpPr>
          <p:spPr>
            <a:xfrm>
              <a:off x="1401125" y="4368025"/>
              <a:ext cx="141250" cy="141250"/>
            </a:xfrm>
            <a:custGeom>
              <a:avLst/>
              <a:gdLst/>
              <a:ahLst/>
              <a:cxnLst/>
              <a:rect l="l" t="t" r="r" b="b"/>
              <a:pathLst>
                <a:path w="5650" h="5650" extrusionOk="0">
                  <a:moveTo>
                    <a:pt x="2824" y="1"/>
                  </a:moveTo>
                  <a:cubicBezTo>
                    <a:pt x="1264" y="1"/>
                    <a:pt x="1" y="1264"/>
                    <a:pt x="1" y="2824"/>
                  </a:cubicBezTo>
                  <a:cubicBezTo>
                    <a:pt x="1" y="4384"/>
                    <a:pt x="1264" y="5649"/>
                    <a:pt x="2824" y="5649"/>
                  </a:cubicBezTo>
                  <a:cubicBezTo>
                    <a:pt x="4384" y="5649"/>
                    <a:pt x="5649" y="4384"/>
                    <a:pt x="5649" y="2824"/>
                  </a:cubicBezTo>
                  <a:cubicBezTo>
                    <a:pt x="5649" y="1264"/>
                    <a:pt x="4384" y="1"/>
                    <a:pt x="2824"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52"/>
          <p:cNvSpPr txBox="1">
            <a:spLocks noGrp="1"/>
          </p:cNvSpPr>
          <p:nvPr>
            <p:ph type="subTitle" idx="1"/>
          </p:nvPr>
        </p:nvSpPr>
        <p:spPr>
          <a:xfrm>
            <a:off x="3886494" y="803863"/>
            <a:ext cx="2587800" cy="103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user mode will be controlled from the LCD and keypad if givien permession from the admin. If it is the first time to login a user you will be asked to register by enterning a new password and then confirm it again. </a:t>
            </a:r>
            <a:r>
              <a:rPr lang="en-US" dirty="0"/>
              <a:t>A</a:t>
            </a:r>
            <a:r>
              <a:rPr lang="en" dirty="0"/>
              <a:t>fter chosing the desired password it will be saved in an external EEPROM 24aa16 using I2C communication protocol with the Master MCU. After this step, you can login everytime using this password and start controlling both rooms one and two.</a:t>
            </a:r>
            <a:endParaRPr dirty="0"/>
          </a:p>
        </p:txBody>
      </p:sp>
      <p:sp>
        <p:nvSpPr>
          <p:cNvPr id="1968" name="Google Shape;1968;p52"/>
          <p:cNvSpPr txBox="1">
            <a:spLocks noGrp="1"/>
          </p:cNvSpPr>
          <p:nvPr>
            <p:ph type="title"/>
          </p:nvPr>
        </p:nvSpPr>
        <p:spPr>
          <a:xfrm>
            <a:off x="3815014" y="466427"/>
            <a:ext cx="2956662" cy="51764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User Mode:</a:t>
            </a:r>
            <a:endParaRPr dirty="0"/>
          </a:p>
        </p:txBody>
      </p:sp>
      <p:sp>
        <p:nvSpPr>
          <p:cNvPr id="1970" name="Google Shape;1970;p52"/>
          <p:cNvSpPr/>
          <p:nvPr/>
        </p:nvSpPr>
        <p:spPr>
          <a:xfrm>
            <a:off x="7378287" y="407413"/>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1" name="Google Shape;1971;p52"/>
          <p:cNvGrpSpPr/>
          <p:nvPr/>
        </p:nvGrpSpPr>
        <p:grpSpPr>
          <a:xfrm>
            <a:off x="7904252" y="864708"/>
            <a:ext cx="969879" cy="238720"/>
            <a:chOff x="5129775" y="1122875"/>
            <a:chExt cx="750100" cy="184625"/>
          </a:xfrm>
        </p:grpSpPr>
        <p:sp>
          <p:nvSpPr>
            <p:cNvPr id="1972" name="Google Shape;1972;p52"/>
            <p:cNvSpPr/>
            <p:nvPr/>
          </p:nvSpPr>
          <p:spPr>
            <a:xfrm>
              <a:off x="5494950" y="1164375"/>
              <a:ext cx="384925" cy="143125"/>
            </a:xfrm>
            <a:custGeom>
              <a:avLst/>
              <a:gdLst/>
              <a:ahLst/>
              <a:cxnLst/>
              <a:rect l="l" t="t" r="r" b="b"/>
              <a:pathLst>
                <a:path w="15397" h="5725" extrusionOk="0">
                  <a:moveTo>
                    <a:pt x="7699" y="1"/>
                  </a:moveTo>
                  <a:cubicBezTo>
                    <a:pt x="5282" y="1"/>
                    <a:pt x="3126" y="847"/>
                    <a:pt x="1713" y="2175"/>
                  </a:cubicBezTo>
                  <a:cubicBezTo>
                    <a:pt x="677" y="3151"/>
                    <a:pt x="43" y="4379"/>
                    <a:pt x="1" y="5724"/>
                  </a:cubicBezTo>
                  <a:lnTo>
                    <a:pt x="15397" y="5724"/>
                  </a:lnTo>
                  <a:cubicBezTo>
                    <a:pt x="15292" y="2549"/>
                    <a:pt x="11885" y="1"/>
                    <a:pt x="7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2"/>
            <p:cNvSpPr/>
            <p:nvPr/>
          </p:nvSpPr>
          <p:spPr>
            <a:xfrm>
              <a:off x="5129775" y="1122875"/>
              <a:ext cx="424300" cy="184625"/>
            </a:xfrm>
            <a:custGeom>
              <a:avLst/>
              <a:gdLst/>
              <a:ahLst/>
              <a:cxnLst/>
              <a:rect l="l" t="t" r="r" b="b"/>
              <a:pathLst>
                <a:path w="16972" h="7385" extrusionOk="0">
                  <a:moveTo>
                    <a:pt x="8485" y="1"/>
                  </a:moveTo>
                  <a:cubicBezTo>
                    <a:pt x="6026" y="1"/>
                    <a:pt x="3807" y="772"/>
                    <a:pt x="2259" y="1997"/>
                  </a:cubicBezTo>
                  <a:cubicBezTo>
                    <a:pt x="857" y="3111"/>
                    <a:pt x="0" y="4598"/>
                    <a:pt x="0" y="6233"/>
                  </a:cubicBezTo>
                  <a:cubicBezTo>
                    <a:pt x="0" y="6623"/>
                    <a:pt x="50" y="7007"/>
                    <a:pt x="148" y="7384"/>
                  </a:cubicBezTo>
                  <a:lnTo>
                    <a:pt x="16824" y="7384"/>
                  </a:lnTo>
                  <a:cubicBezTo>
                    <a:pt x="16924" y="7007"/>
                    <a:pt x="16971" y="6623"/>
                    <a:pt x="16971" y="6233"/>
                  </a:cubicBezTo>
                  <a:cubicBezTo>
                    <a:pt x="16971" y="5385"/>
                    <a:pt x="16742" y="4571"/>
                    <a:pt x="16320" y="3837"/>
                  </a:cubicBezTo>
                  <a:cubicBezTo>
                    <a:pt x="15042" y="1583"/>
                    <a:pt x="12017" y="1"/>
                    <a:pt x="8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52"/>
          <p:cNvGrpSpPr/>
          <p:nvPr/>
        </p:nvGrpSpPr>
        <p:grpSpPr>
          <a:xfrm flipH="1">
            <a:off x="262728" y="4165649"/>
            <a:ext cx="746141" cy="460036"/>
            <a:chOff x="5032873" y="3579992"/>
            <a:chExt cx="1272410" cy="784509"/>
          </a:xfrm>
        </p:grpSpPr>
        <p:sp>
          <p:nvSpPr>
            <p:cNvPr id="1984" name="Google Shape;1984;p52"/>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2"/>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0B54E9B-432E-5A93-096D-EC550F937A50}"/>
              </a:ext>
            </a:extLst>
          </p:cNvPr>
          <p:cNvPicPr>
            <a:picLocks noChangeAspect="1"/>
          </p:cNvPicPr>
          <p:nvPr/>
        </p:nvPicPr>
        <p:blipFill>
          <a:blip r:embed="rId3"/>
          <a:stretch>
            <a:fillRect/>
          </a:stretch>
        </p:blipFill>
        <p:spPr>
          <a:xfrm>
            <a:off x="927766" y="631288"/>
            <a:ext cx="2742857" cy="3400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7"/>
        <p:cNvGrpSpPr/>
        <p:nvPr/>
      </p:nvGrpSpPr>
      <p:grpSpPr>
        <a:xfrm>
          <a:off x="0" y="0"/>
          <a:ext cx="0" cy="0"/>
          <a:chOff x="0" y="0"/>
          <a:chExt cx="0" cy="0"/>
        </a:xfrm>
      </p:grpSpPr>
      <p:grpSp>
        <p:nvGrpSpPr>
          <p:cNvPr id="1999" name="Google Shape;1999;p53"/>
          <p:cNvGrpSpPr/>
          <p:nvPr/>
        </p:nvGrpSpPr>
        <p:grpSpPr>
          <a:xfrm>
            <a:off x="1314371" y="2646164"/>
            <a:ext cx="600599" cy="1289973"/>
            <a:chOff x="4914495" y="2682804"/>
            <a:chExt cx="662328" cy="1422555"/>
          </a:xfrm>
        </p:grpSpPr>
        <p:sp>
          <p:nvSpPr>
            <p:cNvPr id="2000" name="Google Shape;2000;p53"/>
            <p:cNvSpPr/>
            <p:nvPr/>
          </p:nvSpPr>
          <p:spPr>
            <a:xfrm>
              <a:off x="5196078" y="3085930"/>
              <a:ext cx="100452" cy="1019429"/>
            </a:xfrm>
            <a:custGeom>
              <a:avLst/>
              <a:gdLst/>
              <a:ahLst/>
              <a:cxnLst/>
              <a:rect l="l" t="t" r="r" b="b"/>
              <a:pathLst>
                <a:path w="4784" h="48550" extrusionOk="0">
                  <a:moveTo>
                    <a:pt x="2804" y="0"/>
                  </a:moveTo>
                  <a:lnTo>
                    <a:pt x="2065" y="43"/>
                  </a:lnTo>
                  <a:lnTo>
                    <a:pt x="1" y="48550"/>
                  </a:lnTo>
                  <a:lnTo>
                    <a:pt x="4783" y="48550"/>
                  </a:lnTo>
                  <a:lnTo>
                    <a:pt x="28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5195511" y="2682804"/>
              <a:ext cx="101586" cy="358406"/>
            </a:xfrm>
            <a:custGeom>
              <a:avLst/>
              <a:gdLst/>
              <a:ahLst/>
              <a:cxnLst/>
              <a:rect l="l" t="t" r="r" b="b"/>
              <a:pathLst>
                <a:path w="4838" h="17069" extrusionOk="0">
                  <a:moveTo>
                    <a:pt x="2419" y="0"/>
                  </a:moveTo>
                  <a:cubicBezTo>
                    <a:pt x="1083" y="0"/>
                    <a:pt x="0" y="3822"/>
                    <a:pt x="0" y="8535"/>
                  </a:cubicBezTo>
                  <a:cubicBezTo>
                    <a:pt x="0" y="13247"/>
                    <a:pt x="1083" y="17069"/>
                    <a:pt x="2419" y="17069"/>
                  </a:cubicBezTo>
                  <a:cubicBezTo>
                    <a:pt x="3754" y="17069"/>
                    <a:pt x="4837" y="13247"/>
                    <a:pt x="4837" y="8535"/>
                  </a:cubicBezTo>
                  <a:cubicBezTo>
                    <a:pt x="4837" y="3822"/>
                    <a:pt x="3754" y="0"/>
                    <a:pt x="2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5198598" y="2682846"/>
              <a:ext cx="95455" cy="130059"/>
            </a:xfrm>
            <a:custGeom>
              <a:avLst/>
              <a:gdLst/>
              <a:ahLst/>
              <a:cxnLst/>
              <a:rect l="l" t="t" r="r" b="b"/>
              <a:pathLst>
                <a:path w="4546" h="6194" extrusionOk="0">
                  <a:moveTo>
                    <a:pt x="2272" y="1"/>
                  </a:moveTo>
                  <a:cubicBezTo>
                    <a:pt x="1748" y="1"/>
                    <a:pt x="437" y="2617"/>
                    <a:pt x="0" y="6194"/>
                  </a:cubicBezTo>
                  <a:lnTo>
                    <a:pt x="4546" y="6194"/>
                  </a:lnTo>
                  <a:cubicBezTo>
                    <a:pt x="4109" y="2617"/>
                    <a:pt x="2791" y="1"/>
                    <a:pt x="2272"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5245924" y="3059769"/>
              <a:ext cx="330900" cy="213419"/>
            </a:xfrm>
            <a:custGeom>
              <a:avLst/>
              <a:gdLst/>
              <a:ahLst/>
              <a:cxnLst/>
              <a:rect l="l" t="t" r="r" b="b"/>
              <a:pathLst>
                <a:path w="15759" h="10164" extrusionOk="0">
                  <a:moveTo>
                    <a:pt x="1845" y="0"/>
                  </a:moveTo>
                  <a:cubicBezTo>
                    <a:pt x="1304" y="0"/>
                    <a:pt x="916" y="136"/>
                    <a:pt x="729" y="423"/>
                  </a:cubicBezTo>
                  <a:cubicBezTo>
                    <a:pt x="0" y="1541"/>
                    <a:pt x="2611" y="4536"/>
                    <a:pt x="6560" y="7107"/>
                  </a:cubicBezTo>
                  <a:cubicBezTo>
                    <a:pt x="9495" y="9021"/>
                    <a:pt x="12345" y="10163"/>
                    <a:pt x="13913" y="10163"/>
                  </a:cubicBezTo>
                  <a:cubicBezTo>
                    <a:pt x="14454" y="10163"/>
                    <a:pt x="14842" y="10027"/>
                    <a:pt x="15029" y="9741"/>
                  </a:cubicBezTo>
                  <a:cubicBezTo>
                    <a:pt x="15758" y="8622"/>
                    <a:pt x="13150" y="5630"/>
                    <a:pt x="9201" y="3056"/>
                  </a:cubicBezTo>
                  <a:cubicBezTo>
                    <a:pt x="6264" y="1142"/>
                    <a:pt x="3414" y="0"/>
                    <a:pt x="1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5423638" y="3152425"/>
              <a:ext cx="143833" cy="115759"/>
            </a:xfrm>
            <a:custGeom>
              <a:avLst/>
              <a:gdLst/>
              <a:ahLst/>
              <a:cxnLst/>
              <a:rect l="l" t="t" r="r" b="b"/>
              <a:pathLst>
                <a:path w="6850" h="5513" extrusionOk="0">
                  <a:moveTo>
                    <a:pt x="2567" y="1"/>
                  </a:moveTo>
                  <a:lnTo>
                    <a:pt x="1" y="3793"/>
                  </a:lnTo>
                  <a:cubicBezTo>
                    <a:pt x="2436" y="5008"/>
                    <a:pt x="4704" y="5513"/>
                    <a:pt x="5835" y="5513"/>
                  </a:cubicBezTo>
                  <a:cubicBezTo>
                    <a:pt x="6233" y="5513"/>
                    <a:pt x="6490" y="5451"/>
                    <a:pt x="6565" y="5335"/>
                  </a:cubicBezTo>
                  <a:cubicBezTo>
                    <a:pt x="6850" y="4893"/>
                    <a:pt x="5360" y="2337"/>
                    <a:pt x="2567"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4914495" y="3059979"/>
              <a:ext cx="330837" cy="213440"/>
            </a:xfrm>
            <a:custGeom>
              <a:avLst/>
              <a:gdLst/>
              <a:ahLst/>
              <a:cxnLst/>
              <a:rect l="l" t="t" r="r" b="b"/>
              <a:pathLst>
                <a:path w="15756" h="10165" extrusionOk="0">
                  <a:moveTo>
                    <a:pt x="13911" y="0"/>
                  </a:moveTo>
                  <a:cubicBezTo>
                    <a:pt x="12343" y="0"/>
                    <a:pt x="9494" y="1142"/>
                    <a:pt x="6557" y="3056"/>
                  </a:cubicBezTo>
                  <a:cubicBezTo>
                    <a:pt x="2608" y="5630"/>
                    <a:pt x="0" y="8622"/>
                    <a:pt x="729" y="9741"/>
                  </a:cubicBezTo>
                  <a:cubicBezTo>
                    <a:pt x="916" y="10028"/>
                    <a:pt x="1304" y="10164"/>
                    <a:pt x="1845" y="10164"/>
                  </a:cubicBezTo>
                  <a:cubicBezTo>
                    <a:pt x="3413" y="10164"/>
                    <a:pt x="6262" y="9021"/>
                    <a:pt x="9198" y="7110"/>
                  </a:cubicBezTo>
                  <a:cubicBezTo>
                    <a:pt x="13147" y="4536"/>
                    <a:pt x="15755" y="1543"/>
                    <a:pt x="15026" y="423"/>
                  </a:cubicBezTo>
                  <a:cubicBezTo>
                    <a:pt x="14840" y="136"/>
                    <a:pt x="14451" y="0"/>
                    <a:pt x="139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4923859" y="3152425"/>
              <a:ext cx="143854" cy="115759"/>
            </a:xfrm>
            <a:custGeom>
              <a:avLst/>
              <a:gdLst/>
              <a:ahLst/>
              <a:cxnLst/>
              <a:rect l="l" t="t" r="r" b="b"/>
              <a:pathLst>
                <a:path w="6851" h="5513" extrusionOk="0">
                  <a:moveTo>
                    <a:pt x="4282" y="1"/>
                  </a:moveTo>
                  <a:cubicBezTo>
                    <a:pt x="1493" y="2337"/>
                    <a:pt x="1" y="4893"/>
                    <a:pt x="285" y="5335"/>
                  </a:cubicBezTo>
                  <a:cubicBezTo>
                    <a:pt x="360" y="5451"/>
                    <a:pt x="617" y="5513"/>
                    <a:pt x="1015" y="5513"/>
                  </a:cubicBezTo>
                  <a:cubicBezTo>
                    <a:pt x="2147" y="5513"/>
                    <a:pt x="4417" y="5008"/>
                    <a:pt x="6850" y="3793"/>
                  </a:cubicBezTo>
                  <a:lnTo>
                    <a:pt x="4282"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5212749" y="3033566"/>
              <a:ext cx="67045" cy="67003"/>
            </a:xfrm>
            <a:custGeom>
              <a:avLst/>
              <a:gdLst/>
              <a:ahLst/>
              <a:cxnLst/>
              <a:rect l="l" t="t" r="r" b="b"/>
              <a:pathLst>
                <a:path w="3193" h="3191" extrusionOk="0">
                  <a:moveTo>
                    <a:pt x="1598" y="1"/>
                  </a:moveTo>
                  <a:cubicBezTo>
                    <a:pt x="717" y="1"/>
                    <a:pt x="0" y="715"/>
                    <a:pt x="0" y="1596"/>
                  </a:cubicBezTo>
                  <a:cubicBezTo>
                    <a:pt x="0" y="2477"/>
                    <a:pt x="717" y="3191"/>
                    <a:pt x="1598" y="3191"/>
                  </a:cubicBezTo>
                  <a:cubicBezTo>
                    <a:pt x="2479" y="3191"/>
                    <a:pt x="3193" y="2477"/>
                    <a:pt x="3193" y="1596"/>
                  </a:cubicBezTo>
                  <a:cubicBezTo>
                    <a:pt x="3193" y="715"/>
                    <a:pt x="2479" y="1"/>
                    <a:pt x="1598" y="1"/>
                  </a:cubicBez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3"/>
          <p:cNvGrpSpPr/>
          <p:nvPr/>
        </p:nvGrpSpPr>
        <p:grpSpPr>
          <a:xfrm flipH="1">
            <a:off x="2081814" y="4170370"/>
            <a:ext cx="746141" cy="460036"/>
            <a:chOff x="5032873" y="3579992"/>
            <a:chExt cx="1272410" cy="784509"/>
          </a:xfrm>
        </p:grpSpPr>
        <p:sp>
          <p:nvSpPr>
            <p:cNvPr id="2009" name="Google Shape;2009;p53"/>
            <p:cNvSpPr/>
            <p:nvPr/>
          </p:nvSpPr>
          <p:spPr>
            <a:xfrm>
              <a:off x="5032873" y="3839252"/>
              <a:ext cx="720361" cy="525231"/>
            </a:xfrm>
            <a:custGeom>
              <a:avLst/>
              <a:gdLst/>
              <a:ahLst/>
              <a:cxnLst/>
              <a:rect l="l" t="t" r="r" b="b"/>
              <a:pathLst>
                <a:path w="34307" h="25014" extrusionOk="0">
                  <a:moveTo>
                    <a:pt x="17154" y="0"/>
                  </a:moveTo>
                  <a:cubicBezTo>
                    <a:pt x="12606" y="0"/>
                    <a:pt x="8243" y="1318"/>
                    <a:pt x="5025" y="3662"/>
                  </a:cubicBezTo>
                  <a:cubicBezTo>
                    <a:pt x="1808" y="6008"/>
                    <a:pt x="1" y="9188"/>
                    <a:pt x="1" y="12506"/>
                  </a:cubicBezTo>
                  <a:cubicBezTo>
                    <a:pt x="1" y="15823"/>
                    <a:pt x="1808" y="19003"/>
                    <a:pt x="5025" y="21349"/>
                  </a:cubicBezTo>
                  <a:cubicBezTo>
                    <a:pt x="8243" y="23696"/>
                    <a:pt x="12606" y="25014"/>
                    <a:pt x="17154" y="25014"/>
                  </a:cubicBezTo>
                  <a:cubicBezTo>
                    <a:pt x="21704" y="25014"/>
                    <a:pt x="26065" y="23696"/>
                    <a:pt x="29282" y="21349"/>
                  </a:cubicBezTo>
                  <a:cubicBezTo>
                    <a:pt x="32500" y="19003"/>
                    <a:pt x="34307" y="15823"/>
                    <a:pt x="34307" y="12506"/>
                  </a:cubicBezTo>
                  <a:cubicBezTo>
                    <a:pt x="34307" y="9188"/>
                    <a:pt x="32500" y="6008"/>
                    <a:pt x="29282" y="3662"/>
                  </a:cubicBezTo>
                  <a:cubicBezTo>
                    <a:pt x="26065" y="1318"/>
                    <a:pt x="21704" y="0"/>
                    <a:pt x="1715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5387902" y="3579992"/>
              <a:ext cx="917381" cy="784509"/>
            </a:xfrm>
            <a:custGeom>
              <a:avLst/>
              <a:gdLst/>
              <a:ahLst/>
              <a:cxnLst/>
              <a:rect l="l" t="t" r="r" b="b"/>
              <a:pathLst>
                <a:path w="43690" h="37362" extrusionOk="0">
                  <a:moveTo>
                    <a:pt x="21844" y="0"/>
                  </a:moveTo>
                  <a:cubicBezTo>
                    <a:pt x="16050" y="0"/>
                    <a:pt x="10494" y="1967"/>
                    <a:pt x="6398" y="5472"/>
                  </a:cubicBezTo>
                  <a:cubicBezTo>
                    <a:pt x="2302" y="8974"/>
                    <a:pt x="0" y="13726"/>
                    <a:pt x="0" y="18681"/>
                  </a:cubicBezTo>
                  <a:cubicBezTo>
                    <a:pt x="0" y="23636"/>
                    <a:pt x="2302" y="28386"/>
                    <a:pt x="6398" y="31890"/>
                  </a:cubicBezTo>
                  <a:cubicBezTo>
                    <a:pt x="10494" y="35392"/>
                    <a:pt x="16050" y="37362"/>
                    <a:pt x="21844" y="37362"/>
                  </a:cubicBezTo>
                  <a:cubicBezTo>
                    <a:pt x="27637" y="37362"/>
                    <a:pt x="33193" y="35392"/>
                    <a:pt x="37292" y="31890"/>
                  </a:cubicBezTo>
                  <a:cubicBezTo>
                    <a:pt x="41388" y="28386"/>
                    <a:pt x="43689" y="23636"/>
                    <a:pt x="43689" y="18681"/>
                  </a:cubicBezTo>
                  <a:cubicBezTo>
                    <a:pt x="43689" y="13726"/>
                    <a:pt x="41388" y="8974"/>
                    <a:pt x="37292" y="5472"/>
                  </a:cubicBezTo>
                  <a:cubicBezTo>
                    <a:pt x="33193" y="1967"/>
                    <a:pt x="27637" y="0"/>
                    <a:pt x="21844" y="0"/>
                  </a:cubicBezTo>
                  <a:close/>
                </a:path>
              </a:pathLst>
            </a:custGeom>
            <a:solidFill>
              <a:srgbClr val="00C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53"/>
          <p:cNvGrpSpPr/>
          <p:nvPr/>
        </p:nvGrpSpPr>
        <p:grpSpPr>
          <a:xfrm flipH="1">
            <a:off x="379185" y="3123117"/>
            <a:ext cx="1091717" cy="1405606"/>
            <a:chOff x="6357617" y="2498693"/>
            <a:chExt cx="1133662" cy="1459612"/>
          </a:xfrm>
        </p:grpSpPr>
        <p:sp>
          <p:nvSpPr>
            <p:cNvPr id="2012" name="Google Shape;2012;p53"/>
            <p:cNvSpPr/>
            <p:nvPr/>
          </p:nvSpPr>
          <p:spPr>
            <a:xfrm flipH="1">
              <a:off x="6801721" y="2969427"/>
              <a:ext cx="687878" cy="988877"/>
            </a:xfrm>
            <a:custGeom>
              <a:avLst/>
              <a:gdLst/>
              <a:ahLst/>
              <a:cxnLst/>
              <a:rect l="l" t="t" r="r" b="b"/>
              <a:pathLst>
                <a:path w="32760" h="47095" extrusionOk="0">
                  <a:moveTo>
                    <a:pt x="1" y="1"/>
                  </a:moveTo>
                  <a:lnTo>
                    <a:pt x="1" y="47094"/>
                  </a:lnTo>
                  <a:lnTo>
                    <a:pt x="32759" y="47094"/>
                  </a:lnTo>
                  <a:lnTo>
                    <a:pt x="32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flipH="1">
              <a:off x="6578602" y="2650096"/>
              <a:ext cx="912677" cy="319435"/>
            </a:xfrm>
            <a:custGeom>
              <a:avLst/>
              <a:gdLst/>
              <a:ahLst/>
              <a:cxnLst/>
              <a:rect l="l" t="t" r="r" b="b"/>
              <a:pathLst>
                <a:path w="43466" h="15213" extrusionOk="0">
                  <a:moveTo>
                    <a:pt x="10627" y="1"/>
                  </a:moveTo>
                  <a:lnTo>
                    <a:pt x="1" y="15212"/>
                  </a:lnTo>
                  <a:lnTo>
                    <a:pt x="32839" y="15212"/>
                  </a:lnTo>
                  <a:lnTo>
                    <a:pt x="4346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flipH="1">
              <a:off x="6357617" y="2969427"/>
              <a:ext cx="444160" cy="988877"/>
            </a:xfrm>
            <a:custGeom>
              <a:avLst/>
              <a:gdLst/>
              <a:ahLst/>
              <a:cxnLst/>
              <a:rect l="l" t="t" r="r" b="b"/>
              <a:pathLst>
                <a:path w="21153" h="47095" extrusionOk="0">
                  <a:moveTo>
                    <a:pt x="0" y="1"/>
                  </a:moveTo>
                  <a:lnTo>
                    <a:pt x="0" y="47094"/>
                  </a:lnTo>
                  <a:lnTo>
                    <a:pt x="21152" y="47094"/>
                  </a:lnTo>
                  <a:lnTo>
                    <a:pt x="21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flipH="1">
              <a:off x="6357617" y="2650096"/>
              <a:ext cx="444160" cy="319435"/>
            </a:xfrm>
            <a:custGeom>
              <a:avLst/>
              <a:gdLst/>
              <a:ahLst/>
              <a:cxnLst/>
              <a:rect l="l" t="t" r="r" b="b"/>
              <a:pathLst>
                <a:path w="21153" h="15213" extrusionOk="0">
                  <a:moveTo>
                    <a:pt x="10626" y="1"/>
                  </a:moveTo>
                  <a:lnTo>
                    <a:pt x="0" y="15212"/>
                  </a:lnTo>
                  <a:lnTo>
                    <a:pt x="21152" y="15212"/>
                  </a:lnTo>
                  <a:lnTo>
                    <a:pt x="106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flipH="1">
              <a:off x="7023913" y="2498693"/>
              <a:ext cx="122184" cy="176547"/>
            </a:xfrm>
            <a:custGeom>
              <a:avLst/>
              <a:gdLst/>
              <a:ahLst/>
              <a:cxnLst/>
              <a:rect l="l" t="t" r="r" b="b"/>
              <a:pathLst>
                <a:path w="5819" h="8408" extrusionOk="0">
                  <a:moveTo>
                    <a:pt x="0" y="1"/>
                  </a:moveTo>
                  <a:lnTo>
                    <a:pt x="0" y="8407"/>
                  </a:lnTo>
                  <a:lnTo>
                    <a:pt x="5818" y="8407"/>
                  </a:lnTo>
                  <a:lnTo>
                    <a:pt x="58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flipH="1">
              <a:off x="6964326" y="3100234"/>
              <a:ext cx="107213" cy="139339"/>
            </a:xfrm>
            <a:custGeom>
              <a:avLst/>
              <a:gdLst/>
              <a:ahLst/>
              <a:cxnLst/>
              <a:rect l="l" t="t" r="r" b="b"/>
              <a:pathLst>
                <a:path w="5106" h="6636" extrusionOk="0">
                  <a:moveTo>
                    <a:pt x="1" y="1"/>
                  </a:moveTo>
                  <a:lnTo>
                    <a:pt x="1" y="6635"/>
                  </a:lnTo>
                  <a:lnTo>
                    <a:pt x="5106" y="6635"/>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flipH="1">
              <a:off x="7219769" y="3100234"/>
              <a:ext cx="107192" cy="139339"/>
            </a:xfrm>
            <a:custGeom>
              <a:avLst/>
              <a:gdLst/>
              <a:ahLst/>
              <a:cxnLst/>
              <a:rect l="l" t="t" r="r" b="b"/>
              <a:pathLst>
                <a:path w="5105" h="6636" extrusionOk="0">
                  <a:moveTo>
                    <a:pt x="0" y="1"/>
                  </a:moveTo>
                  <a:lnTo>
                    <a:pt x="0" y="6635"/>
                  </a:lnTo>
                  <a:lnTo>
                    <a:pt x="5105" y="6635"/>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flipH="1">
              <a:off x="6964326" y="3100234"/>
              <a:ext cx="107255" cy="139381"/>
            </a:xfrm>
            <a:custGeom>
              <a:avLst/>
              <a:gdLst/>
              <a:ahLst/>
              <a:cxnLst/>
              <a:rect l="l" t="t" r="r" b="b"/>
              <a:pathLst>
                <a:path w="5108" h="6638" extrusionOk="0">
                  <a:moveTo>
                    <a:pt x="0" y="1"/>
                  </a:moveTo>
                  <a:lnTo>
                    <a:pt x="0" y="899"/>
                  </a:lnTo>
                  <a:lnTo>
                    <a:pt x="4206" y="899"/>
                  </a:lnTo>
                  <a:lnTo>
                    <a:pt x="4206" y="6638"/>
                  </a:lnTo>
                  <a:lnTo>
                    <a:pt x="5108" y="6638"/>
                  </a:lnTo>
                  <a:lnTo>
                    <a:pt x="51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flipH="1">
              <a:off x="7219769" y="3100234"/>
              <a:ext cx="107192" cy="139444"/>
            </a:xfrm>
            <a:custGeom>
              <a:avLst/>
              <a:gdLst/>
              <a:ahLst/>
              <a:cxnLst/>
              <a:rect l="l" t="t" r="r" b="b"/>
              <a:pathLst>
                <a:path w="5105" h="6641" extrusionOk="0">
                  <a:moveTo>
                    <a:pt x="0" y="1"/>
                  </a:moveTo>
                  <a:lnTo>
                    <a:pt x="0" y="902"/>
                  </a:lnTo>
                  <a:lnTo>
                    <a:pt x="4203" y="902"/>
                  </a:lnTo>
                  <a:lnTo>
                    <a:pt x="4203" y="6640"/>
                  </a:lnTo>
                  <a:lnTo>
                    <a:pt x="5105" y="6640"/>
                  </a:lnTo>
                  <a:lnTo>
                    <a:pt x="5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flipH="1">
              <a:off x="6964326" y="3307298"/>
              <a:ext cx="107213" cy="139381"/>
            </a:xfrm>
            <a:custGeom>
              <a:avLst/>
              <a:gdLst/>
              <a:ahLst/>
              <a:cxnLst/>
              <a:rect l="l" t="t" r="r" b="b"/>
              <a:pathLst>
                <a:path w="5106" h="6638" extrusionOk="0">
                  <a:moveTo>
                    <a:pt x="1" y="1"/>
                  </a:moveTo>
                  <a:lnTo>
                    <a:pt x="1" y="6638"/>
                  </a:lnTo>
                  <a:lnTo>
                    <a:pt x="5106" y="6638"/>
                  </a:lnTo>
                  <a:lnTo>
                    <a:pt x="5106"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flipH="1">
              <a:off x="7219769" y="3307298"/>
              <a:ext cx="107192" cy="139381"/>
            </a:xfrm>
            <a:custGeom>
              <a:avLst/>
              <a:gdLst/>
              <a:ahLst/>
              <a:cxnLst/>
              <a:rect l="l" t="t" r="r" b="b"/>
              <a:pathLst>
                <a:path w="5105" h="6638" extrusionOk="0">
                  <a:moveTo>
                    <a:pt x="0" y="1"/>
                  </a:moveTo>
                  <a:lnTo>
                    <a:pt x="0" y="6638"/>
                  </a:lnTo>
                  <a:lnTo>
                    <a:pt x="5105" y="6638"/>
                  </a:lnTo>
                  <a:lnTo>
                    <a:pt x="5105" y="1"/>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flipH="1">
              <a:off x="6964326" y="3307361"/>
              <a:ext cx="107255" cy="139381"/>
            </a:xfrm>
            <a:custGeom>
              <a:avLst/>
              <a:gdLst/>
              <a:ahLst/>
              <a:cxnLst/>
              <a:rect l="l" t="t" r="r" b="b"/>
              <a:pathLst>
                <a:path w="5108" h="6638" extrusionOk="0">
                  <a:moveTo>
                    <a:pt x="0" y="0"/>
                  </a:moveTo>
                  <a:lnTo>
                    <a:pt x="0" y="899"/>
                  </a:lnTo>
                  <a:lnTo>
                    <a:pt x="4206" y="899"/>
                  </a:lnTo>
                  <a:lnTo>
                    <a:pt x="4206" y="6637"/>
                  </a:lnTo>
                  <a:lnTo>
                    <a:pt x="5108" y="6637"/>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flipH="1">
              <a:off x="7219769" y="3307361"/>
              <a:ext cx="107192" cy="139381"/>
            </a:xfrm>
            <a:custGeom>
              <a:avLst/>
              <a:gdLst/>
              <a:ahLst/>
              <a:cxnLst/>
              <a:rect l="l" t="t" r="r" b="b"/>
              <a:pathLst>
                <a:path w="5105" h="6638" extrusionOk="0">
                  <a:moveTo>
                    <a:pt x="0" y="0"/>
                  </a:moveTo>
                  <a:lnTo>
                    <a:pt x="0" y="899"/>
                  </a:lnTo>
                  <a:lnTo>
                    <a:pt x="4203" y="899"/>
                  </a:lnTo>
                  <a:lnTo>
                    <a:pt x="4203" y="6637"/>
                  </a:lnTo>
                  <a:lnTo>
                    <a:pt x="5105" y="6637"/>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flipH="1">
              <a:off x="6964326" y="3514425"/>
              <a:ext cx="107213" cy="139339"/>
            </a:xfrm>
            <a:custGeom>
              <a:avLst/>
              <a:gdLst/>
              <a:ahLst/>
              <a:cxnLst/>
              <a:rect l="l" t="t" r="r" b="b"/>
              <a:pathLst>
                <a:path w="5106" h="6636" extrusionOk="0">
                  <a:moveTo>
                    <a:pt x="1" y="0"/>
                  </a:moveTo>
                  <a:lnTo>
                    <a:pt x="1" y="6635"/>
                  </a:lnTo>
                  <a:lnTo>
                    <a:pt x="5106" y="6635"/>
                  </a:lnTo>
                  <a:lnTo>
                    <a:pt x="5106"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flipH="1">
              <a:off x="7219769" y="3514425"/>
              <a:ext cx="107192" cy="139339"/>
            </a:xfrm>
            <a:custGeom>
              <a:avLst/>
              <a:gdLst/>
              <a:ahLst/>
              <a:cxnLst/>
              <a:rect l="l" t="t" r="r" b="b"/>
              <a:pathLst>
                <a:path w="5105" h="6636" extrusionOk="0">
                  <a:moveTo>
                    <a:pt x="0" y="0"/>
                  </a:moveTo>
                  <a:lnTo>
                    <a:pt x="0" y="6635"/>
                  </a:lnTo>
                  <a:lnTo>
                    <a:pt x="5105" y="6635"/>
                  </a:lnTo>
                  <a:lnTo>
                    <a:pt x="5105" y="0"/>
                  </a:lnTo>
                  <a:close/>
                </a:path>
              </a:pathLst>
            </a:custGeom>
            <a:solidFill>
              <a:srgbClr val="FF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flipH="1">
              <a:off x="6964326" y="3514425"/>
              <a:ext cx="107255" cy="139381"/>
            </a:xfrm>
            <a:custGeom>
              <a:avLst/>
              <a:gdLst/>
              <a:ahLst/>
              <a:cxnLst/>
              <a:rect l="l" t="t" r="r" b="b"/>
              <a:pathLst>
                <a:path w="5108" h="6638" extrusionOk="0">
                  <a:moveTo>
                    <a:pt x="0" y="0"/>
                  </a:moveTo>
                  <a:lnTo>
                    <a:pt x="0" y="899"/>
                  </a:lnTo>
                  <a:lnTo>
                    <a:pt x="4206" y="899"/>
                  </a:lnTo>
                  <a:lnTo>
                    <a:pt x="4206" y="6638"/>
                  </a:lnTo>
                  <a:lnTo>
                    <a:pt x="5108" y="6638"/>
                  </a:lnTo>
                  <a:lnTo>
                    <a:pt x="51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flipH="1">
              <a:off x="7219769" y="3514425"/>
              <a:ext cx="107192" cy="139444"/>
            </a:xfrm>
            <a:custGeom>
              <a:avLst/>
              <a:gdLst/>
              <a:ahLst/>
              <a:cxnLst/>
              <a:rect l="l" t="t" r="r" b="b"/>
              <a:pathLst>
                <a:path w="5105" h="6641" extrusionOk="0">
                  <a:moveTo>
                    <a:pt x="0" y="0"/>
                  </a:moveTo>
                  <a:lnTo>
                    <a:pt x="0" y="902"/>
                  </a:lnTo>
                  <a:lnTo>
                    <a:pt x="4203" y="902"/>
                  </a:lnTo>
                  <a:lnTo>
                    <a:pt x="4203" y="6640"/>
                  </a:lnTo>
                  <a:lnTo>
                    <a:pt x="5105" y="6640"/>
                  </a:lnTo>
                  <a:lnTo>
                    <a:pt x="5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flipH="1">
              <a:off x="6533480" y="3004806"/>
              <a:ext cx="92473" cy="259991"/>
            </a:xfrm>
            <a:custGeom>
              <a:avLst/>
              <a:gdLst/>
              <a:ahLst/>
              <a:cxnLst/>
              <a:rect l="l" t="t" r="r" b="b"/>
              <a:pathLst>
                <a:path w="4404" h="12382" extrusionOk="0">
                  <a:moveTo>
                    <a:pt x="1" y="0"/>
                  </a:moveTo>
                  <a:lnTo>
                    <a:pt x="1" y="12381"/>
                  </a:lnTo>
                  <a:lnTo>
                    <a:pt x="4404" y="12381"/>
                  </a:lnTo>
                  <a:lnTo>
                    <a:pt x="4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flipH="1">
              <a:off x="6664119" y="2772483"/>
              <a:ext cx="107633" cy="45040"/>
            </a:xfrm>
            <a:custGeom>
              <a:avLst/>
              <a:gdLst/>
              <a:ahLst/>
              <a:cxnLst/>
              <a:rect l="l" t="t" r="r" b="b"/>
              <a:pathLst>
                <a:path w="5126" h="2145" extrusionOk="0">
                  <a:moveTo>
                    <a:pt x="1461" y="0"/>
                  </a:moveTo>
                  <a:cubicBezTo>
                    <a:pt x="1428" y="3"/>
                    <a:pt x="1398" y="18"/>
                    <a:pt x="1378" y="43"/>
                  </a:cubicBezTo>
                  <a:lnTo>
                    <a:pt x="23" y="1980"/>
                  </a:lnTo>
                  <a:cubicBezTo>
                    <a:pt x="3" y="2012"/>
                    <a:pt x="1" y="2054"/>
                    <a:pt x="21" y="2087"/>
                  </a:cubicBezTo>
                  <a:cubicBezTo>
                    <a:pt x="38" y="2122"/>
                    <a:pt x="73" y="2144"/>
                    <a:pt x="110" y="2144"/>
                  </a:cubicBezTo>
                  <a:lnTo>
                    <a:pt x="3625" y="2144"/>
                  </a:lnTo>
                  <a:lnTo>
                    <a:pt x="3770" y="1937"/>
                  </a:lnTo>
                  <a:lnTo>
                    <a:pt x="310" y="1937"/>
                  </a:lnTo>
                  <a:lnTo>
                    <a:pt x="1516" y="207"/>
                  </a:lnTo>
                  <a:lnTo>
                    <a:pt x="4980" y="207"/>
                  </a:lnTo>
                  <a:lnTo>
                    <a:pt x="51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flipH="1">
              <a:off x="7111174" y="2703721"/>
              <a:ext cx="120841" cy="45040"/>
            </a:xfrm>
            <a:custGeom>
              <a:avLst/>
              <a:gdLst/>
              <a:ahLst/>
              <a:cxnLst/>
              <a:rect l="l" t="t" r="r" b="b"/>
              <a:pathLst>
                <a:path w="5755" h="2145" extrusionOk="0">
                  <a:moveTo>
                    <a:pt x="5450" y="207"/>
                  </a:moveTo>
                  <a:lnTo>
                    <a:pt x="4239" y="1937"/>
                  </a:lnTo>
                  <a:lnTo>
                    <a:pt x="308" y="1937"/>
                  </a:lnTo>
                  <a:lnTo>
                    <a:pt x="1519" y="207"/>
                  </a:lnTo>
                  <a:close/>
                  <a:moveTo>
                    <a:pt x="1464" y="0"/>
                  </a:moveTo>
                  <a:cubicBezTo>
                    <a:pt x="1429" y="0"/>
                    <a:pt x="1396" y="18"/>
                    <a:pt x="1376" y="45"/>
                  </a:cubicBezTo>
                  <a:lnTo>
                    <a:pt x="26" y="1985"/>
                  </a:lnTo>
                  <a:cubicBezTo>
                    <a:pt x="18" y="1992"/>
                    <a:pt x="11" y="2005"/>
                    <a:pt x="8" y="2017"/>
                  </a:cubicBezTo>
                  <a:cubicBezTo>
                    <a:pt x="1" y="2042"/>
                    <a:pt x="3" y="2067"/>
                    <a:pt x="18" y="2092"/>
                  </a:cubicBezTo>
                  <a:cubicBezTo>
                    <a:pt x="36" y="2124"/>
                    <a:pt x="71" y="2144"/>
                    <a:pt x="108" y="2144"/>
                  </a:cubicBezTo>
                  <a:lnTo>
                    <a:pt x="4292" y="2144"/>
                  </a:lnTo>
                  <a:cubicBezTo>
                    <a:pt x="4324" y="2144"/>
                    <a:pt x="4357" y="2129"/>
                    <a:pt x="4374" y="2105"/>
                  </a:cubicBezTo>
                  <a:lnTo>
                    <a:pt x="4437" y="2017"/>
                  </a:lnTo>
                  <a:lnTo>
                    <a:pt x="5729" y="165"/>
                  </a:lnTo>
                  <a:cubicBezTo>
                    <a:pt x="5752" y="135"/>
                    <a:pt x="5754" y="93"/>
                    <a:pt x="5737" y="58"/>
                  </a:cubicBezTo>
                  <a:cubicBezTo>
                    <a:pt x="5720" y="25"/>
                    <a:pt x="5685" y="3"/>
                    <a:pt x="5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flipH="1">
              <a:off x="7085034" y="2746049"/>
              <a:ext cx="120820" cy="44998"/>
            </a:xfrm>
            <a:custGeom>
              <a:avLst/>
              <a:gdLst/>
              <a:ahLst/>
              <a:cxnLst/>
              <a:rect l="l" t="t" r="r" b="b"/>
              <a:pathLst>
                <a:path w="5754" h="2143" extrusionOk="0">
                  <a:moveTo>
                    <a:pt x="5447" y="206"/>
                  </a:moveTo>
                  <a:lnTo>
                    <a:pt x="4239" y="1938"/>
                  </a:lnTo>
                  <a:lnTo>
                    <a:pt x="308" y="1938"/>
                  </a:lnTo>
                  <a:lnTo>
                    <a:pt x="1518" y="206"/>
                  </a:lnTo>
                  <a:close/>
                  <a:moveTo>
                    <a:pt x="5650" y="1"/>
                  </a:moveTo>
                  <a:cubicBezTo>
                    <a:pt x="5648" y="1"/>
                    <a:pt x="5646" y="1"/>
                    <a:pt x="5644" y="1"/>
                  </a:cubicBezTo>
                  <a:lnTo>
                    <a:pt x="1463" y="1"/>
                  </a:lnTo>
                  <a:cubicBezTo>
                    <a:pt x="1428" y="1"/>
                    <a:pt x="1398" y="16"/>
                    <a:pt x="1376" y="41"/>
                  </a:cubicBezTo>
                  <a:lnTo>
                    <a:pt x="1313" y="128"/>
                  </a:lnTo>
                  <a:lnTo>
                    <a:pt x="1261" y="206"/>
                  </a:lnTo>
                  <a:lnTo>
                    <a:pt x="55" y="1938"/>
                  </a:lnTo>
                  <a:lnTo>
                    <a:pt x="25" y="1978"/>
                  </a:lnTo>
                  <a:cubicBezTo>
                    <a:pt x="3" y="2010"/>
                    <a:pt x="1" y="2050"/>
                    <a:pt x="18" y="2085"/>
                  </a:cubicBezTo>
                  <a:cubicBezTo>
                    <a:pt x="35" y="2120"/>
                    <a:pt x="70" y="2143"/>
                    <a:pt x="108" y="2143"/>
                  </a:cubicBezTo>
                  <a:lnTo>
                    <a:pt x="4294" y="2143"/>
                  </a:lnTo>
                  <a:cubicBezTo>
                    <a:pt x="4326" y="2143"/>
                    <a:pt x="4356" y="2125"/>
                    <a:pt x="4376" y="2098"/>
                  </a:cubicBezTo>
                  <a:lnTo>
                    <a:pt x="5729" y="161"/>
                  </a:lnTo>
                  <a:cubicBezTo>
                    <a:pt x="5752" y="128"/>
                    <a:pt x="5754" y="89"/>
                    <a:pt x="5734" y="54"/>
                  </a:cubicBezTo>
                  <a:cubicBezTo>
                    <a:pt x="5717" y="23"/>
                    <a:pt x="5685" y="1"/>
                    <a:pt x="5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flipH="1">
              <a:off x="7172127" y="2746070"/>
              <a:ext cx="120778" cy="45040"/>
            </a:xfrm>
            <a:custGeom>
              <a:avLst/>
              <a:gdLst/>
              <a:ahLst/>
              <a:cxnLst/>
              <a:rect l="l" t="t" r="r" b="b"/>
              <a:pathLst>
                <a:path w="5752" h="2145" extrusionOk="0">
                  <a:moveTo>
                    <a:pt x="5449" y="205"/>
                  </a:moveTo>
                  <a:lnTo>
                    <a:pt x="4239" y="1937"/>
                  </a:lnTo>
                  <a:lnTo>
                    <a:pt x="308" y="1937"/>
                  </a:lnTo>
                  <a:lnTo>
                    <a:pt x="1518" y="205"/>
                  </a:lnTo>
                  <a:close/>
                  <a:moveTo>
                    <a:pt x="1463" y="0"/>
                  </a:moveTo>
                  <a:cubicBezTo>
                    <a:pt x="1431" y="0"/>
                    <a:pt x="1398" y="15"/>
                    <a:pt x="1378" y="40"/>
                  </a:cubicBezTo>
                  <a:lnTo>
                    <a:pt x="25" y="1980"/>
                  </a:lnTo>
                  <a:cubicBezTo>
                    <a:pt x="3" y="2009"/>
                    <a:pt x="0" y="2052"/>
                    <a:pt x="18" y="2087"/>
                  </a:cubicBezTo>
                  <a:cubicBezTo>
                    <a:pt x="35" y="2119"/>
                    <a:pt x="70" y="2142"/>
                    <a:pt x="110" y="2144"/>
                  </a:cubicBezTo>
                  <a:lnTo>
                    <a:pt x="4294" y="2144"/>
                  </a:lnTo>
                  <a:cubicBezTo>
                    <a:pt x="4326" y="2144"/>
                    <a:pt x="4359" y="2127"/>
                    <a:pt x="4376" y="2097"/>
                  </a:cubicBezTo>
                  <a:lnTo>
                    <a:pt x="4486" y="1937"/>
                  </a:lnTo>
                  <a:lnTo>
                    <a:pt x="5697" y="207"/>
                  </a:lnTo>
                  <a:lnTo>
                    <a:pt x="5732" y="160"/>
                  </a:lnTo>
                  <a:cubicBezTo>
                    <a:pt x="5737" y="152"/>
                    <a:pt x="5742" y="140"/>
                    <a:pt x="5742" y="127"/>
                  </a:cubicBezTo>
                  <a:cubicBezTo>
                    <a:pt x="5751" y="102"/>
                    <a:pt x="5751" y="78"/>
                    <a:pt x="5739" y="53"/>
                  </a:cubicBezTo>
                  <a:cubicBezTo>
                    <a:pt x="5719" y="20"/>
                    <a:pt x="5684" y="0"/>
                    <a:pt x="5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flipH="1">
              <a:off x="6757924" y="2906859"/>
              <a:ext cx="236936" cy="4304"/>
            </a:xfrm>
            <a:custGeom>
              <a:avLst/>
              <a:gdLst/>
              <a:ahLst/>
              <a:cxnLst/>
              <a:rect l="l" t="t" r="r" b="b"/>
              <a:pathLst>
                <a:path w="11284" h="205" extrusionOk="0">
                  <a:moveTo>
                    <a:pt x="106" y="0"/>
                  </a:moveTo>
                  <a:cubicBezTo>
                    <a:pt x="48" y="0"/>
                    <a:pt x="3" y="45"/>
                    <a:pt x="3" y="103"/>
                  </a:cubicBezTo>
                  <a:cubicBezTo>
                    <a:pt x="1" y="160"/>
                    <a:pt x="48" y="205"/>
                    <a:pt x="106" y="205"/>
                  </a:cubicBezTo>
                  <a:lnTo>
                    <a:pt x="11138" y="205"/>
                  </a:lnTo>
                  <a:lnTo>
                    <a:pt x="11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flipH="1">
              <a:off x="6720051" y="2852563"/>
              <a:ext cx="165523" cy="4304"/>
            </a:xfrm>
            <a:custGeom>
              <a:avLst/>
              <a:gdLst/>
              <a:ahLst/>
              <a:cxnLst/>
              <a:rect l="l" t="t" r="r" b="b"/>
              <a:pathLst>
                <a:path w="7883" h="205" extrusionOk="0">
                  <a:moveTo>
                    <a:pt x="137" y="0"/>
                  </a:moveTo>
                  <a:cubicBezTo>
                    <a:pt x="0" y="0"/>
                    <a:pt x="0" y="205"/>
                    <a:pt x="137" y="205"/>
                  </a:cubicBezTo>
                  <a:lnTo>
                    <a:pt x="7738" y="205"/>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flipH="1">
              <a:off x="6647511" y="3137922"/>
              <a:ext cx="112190" cy="29942"/>
            </a:xfrm>
            <a:custGeom>
              <a:avLst/>
              <a:gdLst/>
              <a:ahLst/>
              <a:cxnLst/>
              <a:rect l="l" t="t" r="r" b="b"/>
              <a:pathLst>
                <a:path w="5343" h="1426" extrusionOk="0">
                  <a:moveTo>
                    <a:pt x="909" y="0"/>
                  </a:moveTo>
                  <a:lnTo>
                    <a:pt x="26" y="1266"/>
                  </a:lnTo>
                  <a:cubicBezTo>
                    <a:pt x="3" y="1296"/>
                    <a:pt x="1" y="1338"/>
                    <a:pt x="16" y="1373"/>
                  </a:cubicBezTo>
                  <a:cubicBezTo>
                    <a:pt x="36" y="1406"/>
                    <a:pt x="71" y="1426"/>
                    <a:pt x="108" y="1426"/>
                  </a:cubicBezTo>
                  <a:lnTo>
                    <a:pt x="4292" y="1426"/>
                  </a:lnTo>
                  <a:cubicBezTo>
                    <a:pt x="4324" y="1426"/>
                    <a:pt x="4354" y="1411"/>
                    <a:pt x="4374" y="1386"/>
                  </a:cubicBezTo>
                  <a:lnTo>
                    <a:pt x="5342" y="0"/>
                  </a:lnTo>
                  <a:lnTo>
                    <a:pt x="5088" y="0"/>
                  </a:lnTo>
                  <a:lnTo>
                    <a:pt x="4237" y="1219"/>
                  </a:lnTo>
                  <a:lnTo>
                    <a:pt x="305" y="1219"/>
                  </a:lnTo>
                  <a:lnTo>
                    <a:pt x="1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1263268" y="3728802"/>
            <a:ext cx="1034648" cy="802546"/>
            <a:chOff x="-2093392" y="1659045"/>
            <a:chExt cx="1279238" cy="992268"/>
          </a:xfrm>
        </p:grpSpPr>
        <p:sp>
          <p:nvSpPr>
            <p:cNvPr id="2038" name="Google Shape;2038;p53"/>
            <p:cNvSpPr/>
            <p:nvPr/>
          </p:nvSpPr>
          <p:spPr>
            <a:xfrm>
              <a:off x="-2093392" y="2092365"/>
              <a:ext cx="677799" cy="558219"/>
            </a:xfrm>
            <a:custGeom>
              <a:avLst/>
              <a:gdLst/>
              <a:ahLst/>
              <a:cxnLst/>
              <a:rect l="l" t="t" r="r" b="b"/>
              <a:pathLst>
                <a:path w="32280" h="26585" extrusionOk="0">
                  <a:moveTo>
                    <a:pt x="0" y="1"/>
                  </a:moveTo>
                  <a:lnTo>
                    <a:pt x="0" y="26584"/>
                  </a:lnTo>
                  <a:lnTo>
                    <a:pt x="32280" y="26584"/>
                  </a:lnTo>
                  <a:lnTo>
                    <a:pt x="322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2093392" y="2092365"/>
              <a:ext cx="677799" cy="48294"/>
            </a:xfrm>
            <a:custGeom>
              <a:avLst/>
              <a:gdLst/>
              <a:ahLst/>
              <a:cxnLst/>
              <a:rect l="l" t="t" r="r" b="b"/>
              <a:pathLst>
                <a:path w="32280" h="2300" extrusionOk="0">
                  <a:moveTo>
                    <a:pt x="0" y="1"/>
                  </a:moveTo>
                  <a:lnTo>
                    <a:pt x="0" y="2300"/>
                  </a:lnTo>
                  <a:lnTo>
                    <a:pt x="32280" y="2300"/>
                  </a:lnTo>
                  <a:lnTo>
                    <a:pt x="322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2093392" y="1659045"/>
              <a:ext cx="979953" cy="433367"/>
            </a:xfrm>
            <a:custGeom>
              <a:avLst/>
              <a:gdLst/>
              <a:ahLst/>
              <a:cxnLst/>
              <a:rect l="l" t="t" r="r" b="b"/>
              <a:pathLst>
                <a:path w="46670" h="20639" extrusionOk="0">
                  <a:moveTo>
                    <a:pt x="14388" y="1"/>
                  </a:moveTo>
                  <a:lnTo>
                    <a:pt x="0" y="20639"/>
                  </a:lnTo>
                  <a:lnTo>
                    <a:pt x="32280" y="20639"/>
                  </a:lnTo>
                  <a:lnTo>
                    <a:pt x="466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1415648" y="2092365"/>
              <a:ext cx="601494" cy="558219"/>
            </a:xfrm>
            <a:custGeom>
              <a:avLst/>
              <a:gdLst/>
              <a:ahLst/>
              <a:cxnLst/>
              <a:rect l="l" t="t" r="r" b="b"/>
              <a:pathLst>
                <a:path w="28646" h="26585" extrusionOk="0">
                  <a:moveTo>
                    <a:pt x="1" y="1"/>
                  </a:moveTo>
                  <a:lnTo>
                    <a:pt x="1" y="26584"/>
                  </a:lnTo>
                  <a:lnTo>
                    <a:pt x="28646" y="26584"/>
                  </a:lnTo>
                  <a:lnTo>
                    <a:pt x="28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1415648" y="1659108"/>
              <a:ext cx="601494" cy="433304"/>
            </a:xfrm>
            <a:custGeom>
              <a:avLst/>
              <a:gdLst/>
              <a:ahLst/>
              <a:cxnLst/>
              <a:rect l="l" t="t" r="r" b="b"/>
              <a:pathLst>
                <a:path w="28646" h="20636" extrusionOk="0">
                  <a:moveTo>
                    <a:pt x="14391" y="0"/>
                  </a:moveTo>
                  <a:lnTo>
                    <a:pt x="1" y="20636"/>
                  </a:lnTo>
                  <a:lnTo>
                    <a:pt x="28646" y="20636"/>
                  </a:lnTo>
                  <a:lnTo>
                    <a:pt x="143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1973691" y="2236650"/>
              <a:ext cx="155361" cy="177744"/>
            </a:xfrm>
            <a:custGeom>
              <a:avLst/>
              <a:gdLst/>
              <a:ahLst/>
              <a:cxnLst/>
              <a:rect l="l" t="t" r="r" b="b"/>
              <a:pathLst>
                <a:path w="7399" h="8465" extrusionOk="0">
                  <a:moveTo>
                    <a:pt x="0" y="0"/>
                  </a:moveTo>
                  <a:lnTo>
                    <a:pt x="0" y="8465"/>
                  </a:lnTo>
                  <a:lnTo>
                    <a:pt x="7399" y="8465"/>
                  </a:lnTo>
                  <a:lnTo>
                    <a:pt x="73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2005186" y="2407496"/>
              <a:ext cx="218311" cy="42331"/>
            </a:xfrm>
            <a:custGeom>
              <a:avLst/>
              <a:gdLst/>
              <a:ahLst/>
              <a:cxnLst/>
              <a:rect l="l" t="t" r="r" b="b"/>
              <a:pathLst>
                <a:path w="10397" h="2016" extrusionOk="0">
                  <a:moveTo>
                    <a:pt x="0" y="1"/>
                  </a:moveTo>
                  <a:lnTo>
                    <a:pt x="0" y="2015"/>
                  </a:lnTo>
                  <a:lnTo>
                    <a:pt x="10396" y="2015"/>
                  </a:lnTo>
                  <a:lnTo>
                    <a:pt x="10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1900791" y="2236650"/>
              <a:ext cx="8672" cy="192064"/>
            </a:xfrm>
            <a:custGeom>
              <a:avLst/>
              <a:gdLst/>
              <a:ahLst/>
              <a:cxnLst/>
              <a:rect l="l" t="t" r="r" b="b"/>
              <a:pathLst>
                <a:path w="413" h="9147" extrusionOk="0">
                  <a:moveTo>
                    <a:pt x="0" y="0"/>
                  </a:moveTo>
                  <a:lnTo>
                    <a:pt x="0" y="9146"/>
                  </a:lnTo>
                  <a:lnTo>
                    <a:pt x="412" y="9146"/>
                  </a:lnTo>
                  <a:lnTo>
                    <a:pt x="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1876205" y="2317885"/>
              <a:ext cx="4304" cy="18352"/>
            </a:xfrm>
            <a:custGeom>
              <a:avLst/>
              <a:gdLst/>
              <a:ahLst/>
              <a:cxnLst/>
              <a:rect l="l" t="t" r="r" b="b"/>
              <a:pathLst>
                <a:path w="205"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1920549" y="2317885"/>
              <a:ext cx="4325" cy="18352"/>
            </a:xfrm>
            <a:custGeom>
              <a:avLst/>
              <a:gdLst/>
              <a:ahLst/>
              <a:cxnLst/>
              <a:rect l="l" t="t" r="r" b="b"/>
              <a:pathLst>
                <a:path w="206" h="874" extrusionOk="0">
                  <a:moveTo>
                    <a:pt x="0" y="0"/>
                  </a:moveTo>
                  <a:lnTo>
                    <a:pt x="0" y="874"/>
                  </a:lnTo>
                  <a:lnTo>
                    <a:pt x="205" y="874"/>
                  </a:lnTo>
                  <a:lnTo>
                    <a:pt x="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1686649" y="2236650"/>
              <a:ext cx="155423" cy="177744"/>
            </a:xfrm>
            <a:custGeom>
              <a:avLst/>
              <a:gdLst/>
              <a:ahLst/>
              <a:cxnLst/>
              <a:rect l="l" t="t" r="r" b="b"/>
              <a:pathLst>
                <a:path w="7402" h="8465" extrusionOk="0">
                  <a:moveTo>
                    <a:pt x="0" y="0"/>
                  </a:moveTo>
                  <a:lnTo>
                    <a:pt x="0" y="8465"/>
                  </a:lnTo>
                  <a:lnTo>
                    <a:pt x="7401" y="8465"/>
                  </a:lnTo>
                  <a:lnTo>
                    <a:pt x="7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1718101" y="2407496"/>
              <a:ext cx="218311" cy="42331"/>
            </a:xfrm>
            <a:custGeom>
              <a:avLst/>
              <a:gdLst/>
              <a:ahLst/>
              <a:cxnLst/>
              <a:rect l="l" t="t" r="r" b="b"/>
              <a:pathLst>
                <a:path w="10397" h="2016" extrusionOk="0">
                  <a:moveTo>
                    <a:pt x="1" y="1"/>
                  </a:moveTo>
                  <a:lnTo>
                    <a:pt x="1" y="2015"/>
                  </a:lnTo>
                  <a:lnTo>
                    <a:pt x="10397" y="2015"/>
                  </a:lnTo>
                  <a:lnTo>
                    <a:pt x="10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1613497" y="2236650"/>
              <a:ext cx="8672" cy="192064"/>
            </a:xfrm>
            <a:custGeom>
              <a:avLst/>
              <a:gdLst/>
              <a:ahLst/>
              <a:cxnLst/>
              <a:rect l="l" t="t" r="r" b="b"/>
              <a:pathLst>
                <a:path w="413" h="9147" extrusionOk="0">
                  <a:moveTo>
                    <a:pt x="1" y="0"/>
                  </a:moveTo>
                  <a:lnTo>
                    <a:pt x="1" y="9146"/>
                  </a:lnTo>
                  <a:lnTo>
                    <a:pt x="413" y="9146"/>
                  </a:lnTo>
                  <a:lnTo>
                    <a:pt x="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1588952" y="2317885"/>
              <a:ext cx="4367" cy="18352"/>
            </a:xfrm>
            <a:custGeom>
              <a:avLst/>
              <a:gdLst/>
              <a:ahLst/>
              <a:cxnLst/>
              <a:rect l="l" t="t" r="r" b="b"/>
              <a:pathLst>
                <a:path w="208" h="874" extrusionOk="0">
                  <a:moveTo>
                    <a:pt x="0" y="0"/>
                  </a:moveTo>
                  <a:lnTo>
                    <a:pt x="0" y="874"/>
                  </a:lnTo>
                  <a:lnTo>
                    <a:pt x="207" y="874"/>
                  </a:lnTo>
                  <a:lnTo>
                    <a:pt x="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1633297" y="2317885"/>
              <a:ext cx="4367" cy="18352"/>
            </a:xfrm>
            <a:custGeom>
              <a:avLst/>
              <a:gdLst/>
              <a:ahLst/>
              <a:cxnLst/>
              <a:rect l="l" t="t" r="r" b="b"/>
              <a:pathLst>
                <a:path w="208" h="874" extrusionOk="0">
                  <a:moveTo>
                    <a:pt x="0" y="0"/>
                  </a:moveTo>
                  <a:lnTo>
                    <a:pt x="0" y="874"/>
                  </a:lnTo>
                  <a:lnTo>
                    <a:pt x="208" y="874"/>
                  </a:lnTo>
                  <a:lnTo>
                    <a:pt x="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1218218" y="2172969"/>
              <a:ext cx="210668" cy="478344"/>
            </a:xfrm>
            <a:custGeom>
              <a:avLst/>
              <a:gdLst/>
              <a:ahLst/>
              <a:cxnLst/>
              <a:rect l="l" t="t" r="r" b="b"/>
              <a:pathLst>
                <a:path w="10033" h="22781" extrusionOk="0">
                  <a:moveTo>
                    <a:pt x="4813" y="1"/>
                  </a:moveTo>
                  <a:cubicBezTo>
                    <a:pt x="2122" y="108"/>
                    <a:pt x="1" y="2320"/>
                    <a:pt x="3" y="5010"/>
                  </a:cubicBezTo>
                  <a:lnTo>
                    <a:pt x="3" y="22780"/>
                  </a:lnTo>
                  <a:lnTo>
                    <a:pt x="10032" y="22780"/>
                  </a:lnTo>
                  <a:lnTo>
                    <a:pt x="10032" y="5010"/>
                  </a:lnTo>
                  <a:cubicBezTo>
                    <a:pt x="10032" y="2322"/>
                    <a:pt x="7911" y="110"/>
                    <a:pt x="5225" y="1"/>
                  </a:cubicBezTo>
                  <a:lnTo>
                    <a:pt x="5225" y="22748"/>
                  </a:lnTo>
                  <a:lnTo>
                    <a:pt x="4813" y="22748"/>
                  </a:lnTo>
                  <a:lnTo>
                    <a:pt x="4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1201652" y="1938085"/>
              <a:ext cx="84494" cy="84452"/>
            </a:xfrm>
            <a:custGeom>
              <a:avLst/>
              <a:gdLst/>
              <a:ahLst/>
              <a:cxnLst/>
              <a:rect l="l" t="t" r="r" b="b"/>
              <a:pathLst>
                <a:path w="4024" h="4022" extrusionOk="0">
                  <a:moveTo>
                    <a:pt x="4024" y="0"/>
                  </a:moveTo>
                  <a:cubicBezTo>
                    <a:pt x="1845" y="105"/>
                    <a:pt x="105" y="1845"/>
                    <a:pt x="0" y="4021"/>
                  </a:cubicBezTo>
                  <a:lnTo>
                    <a:pt x="4024" y="4021"/>
                  </a:lnTo>
                  <a:lnTo>
                    <a:pt x="4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1201652" y="2031203"/>
              <a:ext cx="84494" cy="84452"/>
            </a:xfrm>
            <a:custGeom>
              <a:avLst/>
              <a:gdLst/>
              <a:ahLst/>
              <a:cxnLst/>
              <a:rect l="l" t="t" r="r" b="b"/>
              <a:pathLst>
                <a:path w="4024" h="4022" extrusionOk="0">
                  <a:moveTo>
                    <a:pt x="0" y="1"/>
                  </a:moveTo>
                  <a:cubicBezTo>
                    <a:pt x="105" y="2177"/>
                    <a:pt x="1845" y="3917"/>
                    <a:pt x="4024" y="4022"/>
                  </a:cubicBezTo>
                  <a:lnTo>
                    <a:pt x="4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1108533" y="2031203"/>
              <a:ext cx="84515" cy="84452"/>
            </a:xfrm>
            <a:custGeom>
              <a:avLst/>
              <a:gdLst/>
              <a:ahLst/>
              <a:cxnLst/>
              <a:rect l="l" t="t" r="r" b="b"/>
              <a:pathLst>
                <a:path w="4025" h="4022" extrusionOk="0">
                  <a:moveTo>
                    <a:pt x="1" y="1"/>
                  </a:moveTo>
                  <a:lnTo>
                    <a:pt x="1" y="4022"/>
                  </a:lnTo>
                  <a:cubicBezTo>
                    <a:pt x="2177" y="3917"/>
                    <a:pt x="3917" y="2175"/>
                    <a:pt x="4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1108533" y="1938085"/>
              <a:ext cx="84515" cy="84452"/>
            </a:xfrm>
            <a:custGeom>
              <a:avLst/>
              <a:gdLst/>
              <a:ahLst/>
              <a:cxnLst/>
              <a:rect l="l" t="t" r="r" b="b"/>
              <a:pathLst>
                <a:path w="4025" h="4022" extrusionOk="0">
                  <a:moveTo>
                    <a:pt x="1" y="0"/>
                  </a:moveTo>
                  <a:lnTo>
                    <a:pt x="1" y="4021"/>
                  </a:lnTo>
                  <a:lnTo>
                    <a:pt x="4025" y="4021"/>
                  </a:lnTo>
                  <a:cubicBezTo>
                    <a:pt x="3917" y="1845"/>
                    <a:pt x="2177" y="10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1087348" y="2417239"/>
              <a:ext cx="14320" cy="14341"/>
            </a:xfrm>
            <a:custGeom>
              <a:avLst/>
              <a:gdLst/>
              <a:ahLst/>
              <a:cxnLst/>
              <a:rect l="l" t="t" r="r" b="b"/>
              <a:pathLst>
                <a:path w="682" h="683" extrusionOk="0">
                  <a:moveTo>
                    <a:pt x="340" y="1"/>
                  </a:moveTo>
                  <a:cubicBezTo>
                    <a:pt x="153" y="1"/>
                    <a:pt x="0" y="156"/>
                    <a:pt x="0" y="343"/>
                  </a:cubicBezTo>
                  <a:cubicBezTo>
                    <a:pt x="0" y="530"/>
                    <a:pt x="153" y="682"/>
                    <a:pt x="340" y="682"/>
                  </a:cubicBezTo>
                  <a:cubicBezTo>
                    <a:pt x="527" y="682"/>
                    <a:pt x="682" y="530"/>
                    <a:pt x="682" y="343"/>
                  </a:cubicBezTo>
                  <a:cubicBezTo>
                    <a:pt x="682"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1152290" y="2417239"/>
              <a:ext cx="14278" cy="14341"/>
            </a:xfrm>
            <a:custGeom>
              <a:avLst/>
              <a:gdLst/>
              <a:ahLst/>
              <a:cxnLst/>
              <a:rect l="l" t="t" r="r" b="b"/>
              <a:pathLst>
                <a:path w="680" h="683" extrusionOk="0">
                  <a:moveTo>
                    <a:pt x="340" y="1"/>
                  </a:moveTo>
                  <a:cubicBezTo>
                    <a:pt x="153" y="1"/>
                    <a:pt x="1" y="156"/>
                    <a:pt x="1" y="343"/>
                  </a:cubicBezTo>
                  <a:cubicBezTo>
                    <a:pt x="1" y="530"/>
                    <a:pt x="153" y="682"/>
                    <a:pt x="340" y="682"/>
                  </a:cubicBezTo>
                  <a:cubicBezTo>
                    <a:pt x="527" y="682"/>
                    <a:pt x="680" y="530"/>
                    <a:pt x="680" y="343"/>
                  </a:cubicBezTo>
                  <a:cubicBezTo>
                    <a:pt x="680" y="156"/>
                    <a:pt x="527"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0" name="Google Shape;2060;p53"/>
          <p:cNvSpPr txBox="1">
            <a:spLocks noGrp="1"/>
          </p:cNvSpPr>
          <p:nvPr>
            <p:ph type="subTitle" idx="1"/>
          </p:nvPr>
        </p:nvSpPr>
        <p:spPr>
          <a:xfrm>
            <a:off x="1971108" y="1985119"/>
            <a:ext cx="4318657" cy="10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project two MCUs were used, both are “ATmega32” both of them communicate together using SPI communication protocol. Special commands were used to communicate between Master and Slave and these commands can be modified in the </a:t>
            </a:r>
            <a:r>
              <a:rPr lang="en-US" dirty="0" err="1"/>
              <a:t>app.h</a:t>
            </a:r>
            <a:r>
              <a:rPr lang="en-US" dirty="0"/>
              <a:t> file. The Slave MCU will be waiting for the initiation of the communication from the Master MCU to take a specific command to do specific function.</a:t>
            </a:r>
            <a:endParaRPr dirty="0"/>
          </a:p>
        </p:txBody>
      </p:sp>
      <p:sp>
        <p:nvSpPr>
          <p:cNvPr id="2061" name="Google Shape;2061;p53"/>
          <p:cNvSpPr txBox="1">
            <a:spLocks noGrp="1"/>
          </p:cNvSpPr>
          <p:nvPr>
            <p:ph type="title"/>
          </p:nvPr>
        </p:nvSpPr>
        <p:spPr>
          <a:xfrm>
            <a:off x="1212494" y="1116477"/>
            <a:ext cx="4498540" cy="108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SPI communication</a:t>
            </a:r>
            <a:endParaRPr dirty="0"/>
          </a:p>
        </p:txBody>
      </p:sp>
      <p:grpSp>
        <p:nvGrpSpPr>
          <p:cNvPr id="2063" name="Google Shape;2063;p53"/>
          <p:cNvGrpSpPr/>
          <p:nvPr/>
        </p:nvGrpSpPr>
        <p:grpSpPr>
          <a:xfrm>
            <a:off x="7900048" y="3464348"/>
            <a:ext cx="600602" cy="1062175"/>
            <a:chOff x="-452058" y="1401842"/>
            <a:chExt cx="581022" cy="1027546"/>
          </a:xfrm>
        </p:grpSpPr>
        <p:sp>
          <p:nvSpPr>
            <p:cNvPr id="2064" name="Google Shape;2064;p53"/>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53"/>
          <p:cNvGrpSpPr/>
          <p:nvPr/>
        </p:nvGrpSpPr>
        <p:grpSpPr>
          <a:xfrm>
            <a:off x="8375262" y="3552698"/>
            <a:ext cx="548717" cy="970415"/>
            <a:chOff x="-452058" y="1401842"/>
            <a:chExt cx="581022" cy="1027546"/>
          </a:xfrm>
        </p:grpSpPr>
        <p:sp>
          <p:nvSpPr>
            <p:cNvPr id="2072" name="Google Shape;2072;p53"/>
            <p:cNvSpPr/>
            <p:nvPr/>
          </p:nvSpPr>
          <p:spPr>
            <a:xfrm>
              <a:off x="-452058" y="1401842"/>
              <a:ext cx="581022" cy="649285"/>
            </a:xfrm>
            <a:custGeom>
              <a:avLst/>
              <a:gdLst/>
              <a:ahLst/>
              <a:cxnLst/>
              <a:rect l="l" t="t" r="r" b="b"/>
              <a:pathLst>
                <a:path w="27671" h="30922" extrusionOk="0">
                  <a:moveTo>
                    <a:pt x="13837" y="0"/>
                  </a:moveTo>
                  <a:lnTo>
                    <a:pt x="1" y="30922"/>
                  </a:lnTo>
                  <a:lnTo>
                    <a:pt x="27670" y="30922"/>
                  </a:lnTo>
                  <a:lnTo>
                    <a:pt x="13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170244" y="1533803"/>
              <a:ext cx="17365" cy="895585"/>
            </a:xfrm>
            <a:custGeom>
              <a:avLst/>
              <a:gdLst/>
              <a:ahLst/>
              <a:cxnLst/>
              <a:rect l="l" t="t" r="r" b="b"/>
              <a:pathLst>
                <a:path w="827" h="42652" extrusionOk="0">
                  <a:moveTo>
                    <a:pt x="415" y="0"/>
                  </a:moveTo>
                  <a:cubicBezTo>
                    <a:pt x="185" y="0"/>
                    <a:pt x="0" y="185"/>
                    <a:pt x="0" y="415"/>
                  </a:cubicBezTo>
                  <a:lnTo>
                    <a:pt x="0" y="42239"/>
                  </a:lnTo>
                  <a:cubicBezTo>
                    <a:pt x="0" y="42466"/>
                    <a:pt x="185" y="42651"/>
                    <a:pt x="415" y="42651"/>
                  </a:cubicBezTo>
                  <a:cubicBezTo>
                    <a:pt x="642" y="42651"/>
                    <a:pt x="827" y="42466"/>
                    <a:pt x="827" y="42239"/>
                  </a:cubicBezTo>
                  <a:lnTo>
                    <a:pt x="827" y="415"/>
                  </a:lnTo>
                  <a:cubicBezTo>
                    <a:pt x="827" y="185"/>
                    <a:pt x="642" y="0"/>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249023" y="1641913"/>
              <a:ext cx="97344" cy="95266"/>
            </a:xfrm>
            <a:custGeom>
              <a:avLst/>
              <a:gdLst/>
              <a:ahLst/>
              <a:cxnLst/>
              <a:rect l="l" t="t" r="r" b="b"/>
              <a:pathLst>
                <a:path w="4636" h="4537" extrusionOk="0">
                  <a:moveTo>
                    <a:pt x="453" y="1"/>
                  </a:moveTo>
                  <a:cubicBezTo>
                    <a:pt x="349" y="1"/>
                    <a:pt x="245" y="39"/>
                    <a:pt x="166" y="118"/>
                  </a:cubicBezTo>
                  <a:cubicBezTo>
                    <a:pt x="1" y="280"/>
                    <a:pt x="1" y="545"/>
                    <a:pt x="163" y="707"/>
                  </a:cubicBezTo>
                  <a:lnTo>
                    <a:pt x="3790" y="4411"/>
                  </a:lnTo>
                  <a:cubicBezTo>
                    <a:pt x="3867" y="4489"/>
                    <a:pt x="3972" y="4534"/>
                    <a:pt x="4084" y="4536"/>
                  </a:cubicBezTo>
                  <a:lnTo>
                    <a:pt x="4084" y="4534"/>
                  </a:lnTo>
                  <a:cubicBezTo>
                    <a:pt x="4451" y="4534"/>
                    <a:pt x="4636" y="4094"/>
                    <a:pt x="4379" y="3832"/>
                  </a:cubicBezTo>
                  <a:lnTo>
                    <a:pt x="755" y="130"/>
                  </a:lnTo>
                  <a:cubicBezTo>
                    <a:pt x="674" y="44"/>
                    <a:pt x="563" y="1"/>
                    <a:pt x="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02375" y="1781306"/>
              <a:ext cx="150699" cy="148515"/>
            </a:xfrm>
            <a:custGeom>
              <a:avLst/>
              <a:gdLst/>
              <a:ahLst/>
              <a:cxnLst/>
              <a:rect l="l" t="t" r="r" b="b"/>
              <a:pathLst>
                <a:path w="7177" h="7073" extrusionOk="0">
                  <a:moveTo>
                    <a:pt x="455" y="0"/>
                  </a:moveTo>
                  <a:cubicBezTo>
                    <a:pt x="350" y="0"/>
                    <a:pt x="246" y="40"/>
                    <a:pt x="165" y="119"/>
                  </a:cubicBezTo>
                  <a:cubicBezTo>
                    <a:pt x="3" y="281"/>
                    <a:pt x="1" y="540"/>
                    <a:pt x="160" y="705"/>
                  </a:cubicBezTo>
                  <a:lnTo>
                    <a:pt x="6331" y="6950"/>
                  </a:lnTo>
                  <a:cubicBezTo>
                    <a:pt x="6408" y="7030"/>
                    <a:pt x="6516" y="7073"/>
                    <a:pt x="6625" y="7073"/>
                  </a:cubicBezTo>
                  <a:cubicBezTo>
                    <a:pt x="6992" y="7073"/>
                    <a:pt x="7177" y="6631"/>
                    <a:pt x="6920" y="6371"/>
                  </a:cubicBezTo>
                  <a:lnTo>
                    <a:pt x="750" y="124"/>
                  </a:lnTo>
                  <a:cubicBezTo>
                    <a:pt x="669" y="42"/>
                    <a:pt x="56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170937" y="1791699"/>
              <a:ext cx="127434" cy="141166"/>
            </a:xfrm>
            <a:custGeom>
              <a:avLst/>
              <a:gdLst/>
              <a:ahLst/>
              <a:cxnLst/>
              <a:rect l="l" t="t" r="r" b="b"/>
              <a:pathLst>
                <a:path w="6069" h="6723" extrusionOk="0">
                  <a:moveTo>
                    <a:pt x="5609" y="1"/>
                  </a:moveTo>
                  <a:cubicBezTo>
                    <a:pt x="5491" y="1"/>
                    <a:pt x="5374" y="51"/>
                    <a:pt x="5293" y="148"/>
                  </a:cubicBezTo>
                  <a:lnTo>
                    <a:pt x="233" y="6039"/>
                  </a:lnTo>
                  <a:cubicBezTo>
                    <a:pt x="1" y="6306"/>
                    <a:pt x="191" y="6720"/>
                    <a:pt x="545" y="6723"/>
                  </a:cubicBezTo>
                  <a:cubicBezTo>
                    <a:pt x="665" y="6723"/>
                    <a:pt x="777" y="6668"/>
                    <a:pt x="857" y="6578"/>
                  </a:cubicBezTo>
                  <a:lnTo>
                    <a:pt x="5919" y="684"/>
                  </a:lnTo>
                  <a:cubicBezTo>
                    <a:pt x="6069" y="512"/>
                    <a:pt x="6051" y="250"/>
                    <a:pt x="5877" y="100"/>
                  </a:cubicBezTo>
                  <a:cubicBezTo>
                    <a:pt x="5799" y="34"/>
                    <a:pt x="5703" y="1"/>
                    <a:pt x="5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179672" y="2031938"/>
              <a:ext cx="45922" cy="8672"/>
            </a:xfrm>
            <a:custGeom>
              <a:avLst/>
              <a:gdLst/>
              <a:ahLst/>
              <a:cxnLst/>
              <a:rect l="l" t="t" r="r" b="b"/>
              <a:pathLst>
                <a:path w="2187" h="413" extrusionOk="0">
                  <a:moveTo>
                    <a:pt x="207" y="1"/>
                  </a:moveTo>
                  <a:cubicBezTo>
                    <a:pt x="92" y="1"/>
                    <a:pt x="0" y="93"/>
                    <a:pt x="0" y="205"/>
                  </a:cubicBezTo>
                  <a:cubicBezTo>
                    <a:pt x="3" y="320"/>
                    <a:pt x="92" y="410"/>
                    <a:pt x="207" y="412"/>
                  </a:cubicBezTo>
                  <a:lnTo>
                    <a:pt x="1897" y="412"/>
                  </a:lnTo>
                  <a:lnTo>
                    <a:pt x="2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212909" y="2072292"/>
              <a:ext cx="50961" cy="8672"/>
            </a:xfrm>
            <a:custGeom>
              <a:avLst/>
              <a:gdLst/>
              <a:ahLst/>
              <a:cxnLst/>
              <a:rect l="l" t="t" r="r" b="b"/>
              <a:pathLst>
                <a:path w="2427" h="413" extrusionOk="0">
                  <a:moveTo>
                    <a:pt x="208" y="1"/>
                  </a:moveTo>
                  <a:cubicBezTo>
                    <a:pt x="93" y="1"/>
                    <a:pt x="1" y="93"/>
                    <a:pt x="1" y="208"/>
                  </a:cubicBezTo>
                  <a:cubicBezTo>
                    <a:pt x="1" y="319"/>
                    <a:pt x="91" y="413"/>
                    <a:pt x="203" y="413"/>
                  </a:cubicBezTo>
                  <a:cubicBezTo>
                    <a:pt x="205" y="413"/>
                    <a:pt x="206" y="413"/>
                    <a:pt x="208" y="412"/>
                  </a:cubicBezTo>
                  <a:lnTo>
                    <a:pt x="2137" y="412"/>
                  </a:lnTo>
                  <a:lnTo>
                    <a:pt x="24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53"/>
          <p:cNvGrpSpPr/>
          <p:nvPr/>
        </p:nvGrpSpPr>
        <p:grpSpPr>
          <a:xfrm>
            <a:off x="7544583" y="3616931"/>
            <a:ext cx="581018" cy="905038"/>
            <a:chOff x="7121388" y="3487482"/>
            <a:chExt cx="414806" cy="646087"/>
          </a:xfrm>
        </p:grpSpPr>
        <p:sp>
          <p:nvSpPr>
            <p:cNvPr id="2080" name="Google Shape;2080;p53"/>
            <p:cNvSpPr/>
            <p:nvPr/>
          </p:nvSpPr>
          <p:spPr>
            <a:xfrm>
              <a:off x="7121388" y="3487482"/>
              <a:ext cx="414806" cy="421525"/>
            </a:xfrm>
            <a:custGeom>
              <a:avLst/>
              <a:gdLst/>
              <a:ahLst/>
              <a:cxnLst/>
              <a:rect l="l" t="t" r="r" b="b"/>
              <a:pathLst>
                <a:path w="19755" h="20075" extrusionOk="0">
                  <a:moveTo>
                    <a:pt x="9877" y="1"/>
                  </a:moveTo>
                  <a:lnTo>
                    <a:pt x="0" y="20074"/>
                  </a:lnTo>
                  <a:lnTo>
                    <a:pt x="19754" y="20074"/>
                  </a:lnTo>
                  <a:lnTo>
                    <a:pt x="9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7322156" y="3587424"/>
              <a:ext cx="13228" cy="546145"/>
            </a:xfrm>
            <a:custGeom>
              <a:avLst/>
              <a:gdLst/>
              <a:ahLst/>
              <a:cxnLst/>
              <a:rect l="l" t="t" r="r" b="b"/>
              <a:pathLst>
                <a:path w="630" h="26010" extrusionOk="0">
                  <a:moveTo>
                    <a:pt x="315" y="1"/>
                  </a:moveTo>
                  <a:cubicBezTo>
                    <a:pt x="140" y="1"/>
                    <a:pt x="1" y="145"/>
                    <a:pt x="6" y="320"/>
                  </a:cubicBezTo>
                  <a:lnTo>
                    <a:pt x="6" y="25698"/>
                  </a:lnTo>
                  <a:cubicBezTo>
                    <a:pt x="6" y="25870"/>
                    <a:pt x="143" y="26007"/>
                    <a:pt x="315" y="26010"/>
                  </a:cubicBezTo>
                  <a:cubicBezTo>
                    <a:pt x="487" y="26010"/>
                    <a:pt x="625" y="25870"/>
                    <a:pt x="625" y="25698"/>
                  </a:cubicBezTo>
                  <a:lnTo>
                    <a:pt x="625" y="320"/>
                  </a:lnTo>
                  <a:cubicBezTo>
                    <a:pt x="630" y="145"/>
                    <a:pt x="49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7261834" y="3681823"/>
              <a:ext cx="74709" cy="72714"/>
            </a:xfrm>
            <a:custGeom>
              <a:avLst/>
              <a:gdLst/>
              <a:ahLst/>
              <a:cxnLst/>
              <a:rect l="l" t="t" r="r" b="b"/>
              <a:pathLst>
                <a:path w="3558" h="3463" extrusionOk="0">
                  <a:moveTo>
                    <a:pt x="341" y="1"/>
                  </a:moveTo>
                  <a:cubicBezTo>
                    <a:pt x="262" y="1"/>
                    <a:pt x="184" y="30"/>
                    <a:pt x="123" y="90"/>
                  </a:cubicBezTo>
                  <a:cubicBezTo>
                    <a:pt x="1" y="212"/>
                    <a:pt x="1" y="412"/>
                    <a:pt x="125" y="534"/>
                  </a:cubicBezTo>
                  <a:lnTo>
                    <a:pt x="2923" y="3367"/>
                  </a:lnTo>
                  <a:cubicBezTo>
                    <a:pt x="2981" y="3427"/>
                    <a:pt x="3061" y="3462"/>
                    <a:pt x="3143" y="3462"/>
                  </a:cubicBezTo>
                  <a:lnTo>
                    <a:pt x="3146" y="3462"/>
                  </a:lnTo>
                  <a:cubicBezTo>
                    <a:pt x="3420" y="3462"/>
                    <a:pt x="3557" y="3130"/>
                    <a:pt x="3365" y="2935"/>
                  </a:cubicBezTo>
                  <a:lnTo>
                    <a:pt x="567" y="97"/>
                  </a:lnTo>
                  <a:cubicBezTo>
                    <a:pt x="506" y="33"/>
                    <a:pt x="423"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7249719" y="3775151"/>
              <a:ext cx="86825" cy="84872"/>
            </a:xfrm>
            <a:custGeom>
              <a:avLst/>
              <a:gdLst/>
              <a:ahLst/>
              <a:cxnLst/>
              <a:rect l="l" t="t" r="r" b="b"/>
              <a:pathLst>
                <a:path w="4135" h="4042" extrusionOk="0">
                  <a:moveTo>
                    <a:pt x="343" y="1"/>
                  </a:moveTo>
                  <a:cubicBezTo>
                    <a:pt x="263" y="1"/>
                    <a:pt x="184" y="31"/>
                    <a:pt x="123" y="90"/>
                  </a:cubicBezTo>
                  <a:cubicBezTo>
                    <a:pt x="3" y="213"/>
                    <a:pt x="1" y="407"/>
                    <a:pt x="123" y="530"/>
                  </a:cubicBezTo>
                  <a:lnTo>
                    <a:pt x="3500" y="3949"/>
                  </a:lnTo>
                  <a:cubicBezTo>
                    <a:pt x="3558" y="4009"/>
                    <a:pt x="3638" y="4042"/>
                    <a:pt x="3720" y="4042"/>
                  </a:cubicBezTo>
                  <a:cubicBezTo>
                    <a:pt x="3995" y="4042"/>
                    <a:pt x="4134" y="3710"/>
                    <a:pt x="3942" y="3515"/>
                  </a:cubicBezTo>
                  <a:lnTo>
                    <a:pt x="563" y="93"/>
                  </a:lnTo>
                  <a:cubicBezTo>
                    <a:pt x="502" y="31"/>
                    <a:pt x="423"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7323311" y="3649678"/>
              <a:ext cx="58625" cy="67003"/>
            </a:xfrm>
            <a:custGeom>
              <a:avLst/>
              <a:gdLst/>
              <a:ahLst/>
              <a:cxnLst/>
              <a:rect l="l" t="t" r="r" b="b"/>
              <a:pathLst>
                <a:path w="2792" h="3191" extrusionOk="0">
                  <a:moveTo>
                    <a:pt x="2443" y="0"/>
                  </a:moveTo>
                  <a:cubicBezTo>
                    <a:pt x="2353" y="0"/>
                    <a:pt x="2263" y="40"/>
                    <a:pt x="2202" y="116"/>
                  </a:cubicBezTo>
                  <a:lnTo>
                    <a:pt x="163" y="2689"/>
                  </a:lnTo>
                  <a:cubicBezTo>
                    <a:pt x="0" y="2891"/>
                    <a:pt x="143" y="3191"/>
                    <a:pt x="402" y="3191"/>
                  </a:cubicBezTo>
                  <a:cubicBezTo>
                    <a:pt x="497" y="3191"/>
                    <a:pt x="587" y="3149"/>
                    <a:pt x="647" y="3074"/>
                  </a:cubicBezTo>
                  <a:lnTo>
                    <a:pt x="2686" y="500"/>
                  </a:lnTo>
                  <a:cubicBezTo>
                    <a:pt x="2791" y="365"/>
                    <a:pt x="2769" y="173"/>
                    <a:pt x="2636" y="68"/>
                  </a:cubicBezTo>
                  <a:cubicBezTo>
                    <a:pt x="2579" y="22"/>
                    <a:pt x="2511" y="0"/>
                    <a:pt x="2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7326083" y="3724151"/>
              <a:ext cx="91843" cy="101229"/>
            </a:xfrm>
            <a:custGeom>
              <a:avLst/>
              <a:gdLst/>
              <a:ahLst/>
              <a:cxnLst/>
              <a:rect l="l" t="t" r="r" b="b"/>
              <a:pathLst>
                <a:path w="4374" h="4821" extrusionOk="0">
                  <a:moveTo>
                    <a:pt x="4027" y="0"/>
                  </a:moveTo>
                  <a:cubicBezTo>
                    <a:pt x="3940" y="0"/>
                    <a:pt x="3854" y="37"/>
                    <a:pt x="3792" y="108"/>
                  </a:cubicBezTo>
                  <a:lnTo>
                    <a:pt x="175" y="4309"/>
                  </a:lnTo>
                  <a:cubicBezTo>
                    <a:pt x="1" y="4509"/>
                    <a:pt x="146" y="4821"/>
                    <a:pt x="410" y="4821"/>
                  </a:cubicBezTo>
                  <a:cubicBezTo>
                    <a:pt x="500" y="4818"/>
                    <a:pt x="585" y="4781"/>
                    <a:pt x="645" y="4711"/>
                  </a:cubicBezTo>
                  <a:lnTo>
                    <a:pt x="4262" y="515"/>
                  </a:lnTo>
                  <a:cubicBezTo>
                    <a:pt x="4374" y="385"/>
                    <a:pt x="4359" y="188"/>
                    <a:pt x="4229" y="76"/>
                  </a:cubicBezTo>
                  <a:cubicBezTo>
                    <a:pt x="4171" y="25"/>
                    <a:pt x="4099" y="0"/>
                    <a:pt x="40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6" name="Google Shape;2086;p53"/>
          <p:cNvSpPr/>
          <p:nvPr/>
        </p:nvSpPr>
        <p:spPr>
          <a:xfrm>
            <a:off x="382400" y="332488"/>
            <a:ext cx="914525" cy="914550"/>
          </a:xfrm>
          <a:custGeom>
            <a:avLst/>
            <a:gdLst/>
            <a:ahLst/>
            <a:cxnLst/>
            <a:rect l="l" t="t" r="r" b="b"/>
            <a:pathLst>
              <a:path w="36581" h="36582" extrusionOk="0">
                <a:moveTo>
                  <a:pt x="18289" y="1"/>
                </a:moveTo>
                <a:cubicBezTo>
                  <a:pt x="13439" y="1"/>
                  <a:pt x="8787" y="1928"/>
                  <a:pt x="5357" y="5357"/>
                </a:cubicBezTo>
                <a:cubicBezTo>
                  <a:pt x="1927" y="8787"/>
                  <a:pt x="0" y="13440"/>
                  <a:pt x="0" y="18290"/>
                </a:cubicBezTo>
                <a:cubicBezTo>
                  <a:pt x="0" y="23142"/>
                  <a:pt x="1927" y="27792"/>
                  <a:pt x="5357" y="31225"/>
                </a:cubicBezTo>
                <a:cubicBezTo>
                  <a:pt x="8787" y="34654"/>
                  <a:pt x="13439" y="36581"/>
                  <a:pt x="18289" y="36581"/>
                </a:cubicBezTo>
                <a:cubicBezTo>
                  <a:pt x="23142" y="36581"/>
                  <a:pt x="27792" y="34654"/>
                  <a:pt x="31224" y="31225"/>
                </a:cubicBezTo>
                <a:cubicBezTo>
                  <a:pt x="34654" y="27792"/>
                  <a:pt x="36581" y="23142"/>
                  <a:pt x="36581" y="18290"/>
                </a:cubicBezTo>
                <a:cubicBezTo>
                  <a:pt x="36581" y="13440"/>
                  <a:pt x="34654" y="8787"/>
                  <a:pt x="31224" y="5357"/>
                </a:cubicBezTo>
                <a:cubicBezTo>
                  <a:pt x="27792" y="1928"/>
                  <a:pt x="23142" y="1"/>
                  <a:pt x="182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53"/>
          <p:cNvGrpSpPr/>
          <p:nvPr/>
        </p:nvGrpSpPr>
        <p:grpSpPr>
          <a:xfrm>
            <a:off x="997375" y="716913"/>
            <a:ext cx="1234600" cy="303800"/>
            <a:chOff x="7601000" y="728638"/>
            <a:chExt cx="1234600" cy="303800"/>
          </a:xfrm>
        </p:grpSpPr>
        <p:sp>
          <p:nvSpPr>
            <p:cNvPr id="2088" name="Google Shape;2088;p53"/>
            <p:cNvSpPr/>
            <p:nvPr/>
          </p:nvSpPr>
          <p:spPr>
            <a:xfrm>
              <a:off x="7601000" y="796963"/>
              <a:ext cx="633525" cy="235475"/>
            </a:xfrm>
            <a:custGeom>
              <a:avLst/>
              <a:gdLst/>
              <a:ahLst/>
              <a:cxnLst/>
              <a:rect l="l" t="t" r="r" b="b"/>
              <a:pathLst>
                <a:path w="25341" h="9419" extrusionOk="0">
                  <a:moveTo>
                    <a:pt x="12671" y="1"/>
                  </a:moveTo>
                  <a:cubicBezTo>
                    <a:pt x="5779" y="1"/>
                    <a:pt x="170" y="4194"/>
                    <a:pt x="0" y="9418"/>
                  </a:cubicBezTo>
                  <a:lnTo>
                    <a:pt x="25341" y="9418"/>
                  </a:lnTo>
                  <a:cubicBezTo>
                    <a:pt x="25271" y="7207"/>
                    <a:pt x="24225" y="5182"/>
                    <a:pt x="22523" y="3580"/>
                  </a:cubicBezTo>
                  <a:cubicBezTo>
                    <a:pt x="20194" y="1396"/>
                    <a:pt x="16647" y="1"/>
                    <a:pt x="12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8137150" y="728638"/>
              <a:ext cx="698450" cy="303800"/>
            </a:xfrm>
            <a:custGeom>
              <a:avLst/>
              <a:gdLst/>
              <a:ahLst/>
              <a:cxnLst/>
              <a:rect l="l" t="t" r="r" b="b"/>
              <a:pathLst>
                <a:path w="27938" h="12152" extrusionOk="0">
                  <a:moveTo>
                    <a:pt x="13971" y="0"/>
                  </a:moveTo>
                  <a:cubicBezTo>
                    <a:pt x="8158" y="0"/>
                    <a:pt x="3178" y="2604"/>
                    <a:pt x="1077" y="6313"/>
                  </a:cubicBezTo>
                  <a:cubicBezTo>
                    <a:pt x="383" y="7526"/>
                    <a:pt x="1" y="8861"/>
                    <a:pt x="1" y="10262"/>
                  </a:cubicBezTo>
                  <a:cubicBezTo>
                    <a:pt x="1" y="10898"/>
                    <a:pt x="83" y="11535"/>
                    <a:pt x="245" y="12151"/>
                  </a:cubicBezTo>
                  <a:lnTo>
                    <a:pt x="27695" y="12151"/>
                  </a:lnTo>
                  <a:cubicBezTo>
                    <a:pt x="27855" y="11535"/>
                    <a:pt x="27937" y="10898"/>
                    <a:pt x="27937" y="10262"/>
                  </a:cubicBezTo>
                  <a:cubicBezTo>
                    <a:pt x="27937" y="7566"/>
                    <a:pt x="26527" y="5120"/>
                    <a:pt x="24218" y="3288"/>
                  </a:cubicBezTo>
                  <a:cubicBezTo>
                    <a:pt x="21669" y="1268"/>
                    <a:pt x="18020" y="0"/>
                    <a:pt x="13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0" name="Google Shape;2090;p53"/>
          <p:cNvSpPr/>
          <p:nvPr/>
        </p:nvSpPr>
        <p:spPr>
          <a:xfrm>
            <a:off x="3682175" y="725493"/>
            <a:ext cx="548692" cy="238716"/>
          </a:xfrm>
          <a:custGeom>
            <a:avLst/>
            <a:gdLst/>
            <a:ahLst/>
            <a:cxnLst/>
            <a:rect l="l" t="t" r="r" b="b"/>
            <a:pathLst>
              <a:path w="15269" h="6643" extrusionOk="0">
                <a:moveTo>
                  <a:pt x="7633" y="1"/>
                </a:moveTo>
                <a:cubicBezTo>
                  <a:pt x="5419" y="1"/>
                  <a:pt x="3425" y="692"/>
                  <a:pt x="2032" y="1798"/>
                </a:cubicBezTo>
                <a:cubicBezTo>
                  <a:pt x="769" y="2799"/>
                  <a:pt x="0" y="4137"/>
                  <a:pt x="0" y="5609"/>
                </a:cubicBezTo>
                <a:cubicBezTo>
                  <a:pt x="0" y="5956"/>
                  <a:pt x="43" y="6306"/>
                  <a:pt x="133" y="6643"/>
                </a:cubicBezTo>
                <a:lnTo>
                  <a:pt x="15137" y="6643"/>
                </a:lnTo>
                <a:cubicBezTo>
                  <a:pt x="15224" y="6306"/>
                  <a:pt x="15269" y="5956"/>
                  <a:pt x="15269" y="5609"/>
                </a:cubicBezTo>
                <a:cubicBezTo>
                  <a:pt x="15269" y="4843"/>
                  <a:pt x="15062" y="4112"/>
                  <a:pt x="14682" y="3450"/>
                </a:cubicBezTo>
                <a:cubicBezTo>
                  <a:pt x="13532" y="1423"/>
                  <a:pt x="10811" y="1"/>
                  <a:pt x="7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1A888E6D-6EC4-697C-C564-67FFA584348D}"/>
              </a:ext>
            </a:extLst>
          </p:cNvPr>
          <p:cNvPicPr>
            <a:picLocks noChangeAspect="1"/>
          </p:cNvPicPr>
          <p:nvPr/>
        </p:nvPicPr>
        <p:blipFill>
          <a:blip r:embed="rId3"/>
          <a:stretch>
            <a:fillRect/>
          </a:stretch>
        </p:blipFill>
        <p:spPr>
          <a:xfrm>
            <a:off x="6615249" y="1796507"/>
            <a:ext cx="2212848" cy="103632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theme/theme1.xml><?xml version="1.0" encoding="utf-8"?>
<a:theme xmlns:a="http://schemas.openxmlformats.org/drawingml/2006/main" name="Science Subject for High School: Activities to Celebrate World Habitat Day by Slidesgo">
  <a:themeElements>
    <a:clrScheme name="Simple Light">
      <a:dk1>
        <a:srgbClr val="000000"/>
      </a:dk1>
      <a:lt1>
        <a:srgbClr val="FFFFFF"/>
      </a:lt1>
      <a:dk2>
        <a:srgbClr val="FF5E2A"/>
      </a:dk2>
      <a:lt2>
        <a:srgbClr val="FFA900"/>
      </a:lt2>
      <a:accent1>
        <a:srgbClr val="00C46D"/>
      </a:accent1>
      <a:accent2>
        <a:srgbClr val="2E6BA0"/>
      </a:accent2>
      <a:accent3>
        <a:srgbClr val="C4D2E1"/>
      </a:accent3>
      <a:accent4>
        <a:srgbClr val="E5EEF7"/>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627</Words>
  <Application>Microsoft Office PowerPoint</Application>
  <PresentationFormat>On-screen Show (16:9)</PresentationFormat>
  <Paragraphs>36</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Krona One</vt:lpstr>
      <vt:lpstr>Arial</vt:lpstr>
      <vt:lpstr>Bebas Neue</vt:lpstr>
      <vt:lpstr>Source Sans Pro</vt:lpstr>
      <vt:lpstr>Assistant Medium</vt:lpstr>
      <vt:lpstr>Science Subject for High School: Activities to Celebrate World Habitat Day by Slidesgo</vt:lpstr>
      <vt:lpstr> Smart-Home   Project</vt:lpstr>
      <vt:lpstr>Introduction</vt:lpstr>
      <vt:lpstr>Our Project</vt:lpstr>
      <vt:lpstr>How the system  works</vt:lpstr>
      <vt:lpstr>Block diagram</vt:lpstr>
      <vt:lpstr>After paring your phone, the connected phone will be the admin mode and will be givien choices to either control the door or the rooms inside the house. If switched to the user mode it will either make the user(“register if first time using the app” or “Login”). If the user user entered the password wrong 3 times the alarm will fire!.</vt:lpstr>
      <vt:lpstr>The admin mode</vt:lpstr>
      <vt:lpstr>User Mode:</vt:lpstr>
      <vt:lpstr>The SPI communication</vt:lpstr>
      <vt:lpstr>Controllable components</vt:lpstr>
      <vt:lpstr>Flowchart</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Smart-Home   Project</dc:title>
  <cp:lastModifiedBy>Shady Soltan</cp:lastModifiedBy>
  <cp:revision>5</cp:revision>
  <dcterms:modified xsi:type="dcterms:W3CDTF">2023-06-17T20:51:59Z</dcterms:modified>
</cp:coreProperties>
</file>